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62" r:id="rId3"/>
    <p:sldId id="264" r:id="rId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8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33"/>
    <a:srgbClr val="DEAF1B"/>
    <a:srgbClr val="D6001F"/>
    <a:srgbClr val="CE8A9F"/>
    <a:srgbClr val="EC95F1"/>
    <a:srgbClr val="F77900"/>
    <a:srgbClr val="F1B0BF"/>
    <a:srgbClr val="9EB4A8"/>
    <a:srgbClr val="EEEEEE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44"/>
        <p:guide pos="382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jpeg"/><Relationship Id="rId2" Type="http://schemas.openxmlformats.org/officeDocument/2006/relationships/image" Target="../media/image2.png"/><Relationship Id="rId19" Type="http://schemas.openxmlformats.org/officeDocument/2006/relationships/image" Target="../media/image19.jpeg"/><Relationship Id="rId18" Type="http://schemas.openxmlformats.org/officeDocument/2006/relationships/image" Target="../media/image18.png"/><Relationship Id="rId17" Type="http://schemas.openxmlformats.org/officeDocument/2006/relationships/image" Target="../media/image17.jpeg"/><Relationship Id="rId16" Type="http://schemas.openxmlformats.org/officeDocument/2006/relationships/image" Target="../media/image16.jpeg"/><Relationship Id="rId15" Type="http://schemas.openxmlformats.org/officeDocument/2006/relationships/image" Target="../media/image15.png"/><Relationship Id="rId14" Type="http://schemas.openxmlformats.org/officeDocument/2006/relationships/image" Target="../media/image14.jpe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jpe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5" Type="http://schemas.openxmlformats.org/officeDocument/2006/relationships/slideLayout" Target="../slideLayouts/slideLayout2.xml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jpeg"/><Relationship Id="rId2" Type="http://schemas.openxmlformats.org/officeDocument/2006/relationships/image" Target="../media/image2.png"/><Relationship Id="rId19" Type="http://schemas.openxmlformats.org/officeDocument/2006/relationships/image" Target="../media/image19.jpeg"/><Relationship Id="rId18" Type="http://schemas.openxmlformats.org/officeDocument/2006/relationships/image" Target="../media/image18.png"/><Relationship Id="rId17" Type="http://schemas.openxmlformats.org/officeDocument/2006/relationships/image" Target="../media/image17.jpeg"/><Relationship Id="rId16" Type="http://schemas.openxmlformats.org/officeDocument/2006/relationships/image" Target="../media/image16.jpeg"/><Relationship Id="rId15" Type="http://schemas.openxmlformats.org/officeDocument/2006/relationships/image" Target="../media/image15.png"/><Relationship Id="rId14" Type="http://schemas.openxmlformats.org/officeDocument/2006/relationships/image" Target="../media/image14.jpe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jpe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" name="Retângulo 69"/>
          <p:cNvSpPr/>
          <p:nvPr/>
        </p:nvSpPr>
        <p:spPr>
          <a:xfrm>
            <a:off x="276860" y="4505325"/>
            <a:ext cx="11638280" cy="245554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0000">
                <a:alpha val="0"/>
              </a:srgbClr>
            </a:solidFill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grpSp>
        <p:nvGrpSpPr>
          <p:cNvPr id="124" name="Grupo 123"/>
          <p:cNvGrpSpPr/>
          <p:nvPr/>
        </p:nvGrpSpPr>
        <p:grpSpPr>
          <a:xfrm>
            <a:off x="1651000" y="796925"/>
            <a:ext cx="8890000" cy="4155440"/>
            <a:chOff x="2600" y="1255"/>
            <a:chExt cx="14000" cy="6544"/>
          </a:xfrm>
        </p:grpSpPr>
        <p:sp>
          <p:nvSpPr>
            <p:cNvPr id="68" name="Arredondar Retângulo no Mesmo Canto Lateral 67"/>
            <p:cNvSpPr/>
            <p:nvPr/>
          </p:nvSpPr>
          <p:spPr>
            <a:xfrm>
              <a:off x="9675" y="2219"/>
              <a:ext cx="2672" cy="54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4427" t="41" r="24544"/>
            <a:stretch>
              <a:fillRect/>
            </a:stretch>
          </p:blipFill>
          <p:spPr>
            <a:xfrm flipH="1">
              <a:off x="4275" y="1669"/>
              <a:ext cx="2738" cy="59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82" y="1965"/>
              <a:ext cx="4518" cy="451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9" name="Grupo 48"/>
            <p:cNvGrpSpPr/>
            <p:nvPr/>
          </p:nvGrpSpPr>
          <p:grpSpPr>
            <a:xfrm rot="0">
              <a:off x="6950" y="1255"/>
              <a:ext cx="2835" cy="6370"/>
              <a:chOff x="3281" y="764"/>
              <a:chExt cx="2835" cy="702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41" name="Imagem 40" descr="buque flolhagem bambum"/>
              <p:cNvPicPr>
                <a:picLocks noChangeAspect="1"/>
              </p:cNvPicPr>
              <p:nvPr/>
            </p:nvPicPr>
            <p:blipFill>
              <a:blip r:embed="rId3"/>
              <a:srcRect l="12478" t="3693" r="12443" b="30760"/>
              <a:stretch>
                <a:fillRect/>
              </a:stretch>
            </p:blipFill>
            <p:spPr>
              <a:xfrm>
                <a:off x="3850" y="764"/>
                <a:ext cx="1927" cy="1682"/>
              </a:xfrm>
              <a:prstGeom prst="roundRect">
                <a:avLst>
                  <a:gd name="adj" fmla="val 50000"/>
                </a:avLst>
              </a:prstGeom>
            </p:spPr>
          </p:pic>
          <p:pic>
            <p:nvPicPr>
              <p:cNvPr id="47" name="Imagem 46"/>
              <p:cNvPicPr>
                <a:picLocks noChangeAspect="1"/>
              </p:cNvPicPr>
              <p:nvPr/>
            </p:nvPicPr>
            <p:blipFill>
              <a:blip r:embed="rId4"/>
              <a:srcRect l="31997" t="10493" r="31288" b="19370"/>
              <a:stretch>
                <a:fillRect/>
              </a:stretch>
            </p:blipFill>
            <p:spPr>
              <a:xfrm>
                <a:off x="3281" y="1828"/>
                <a:ext cx="2835" cy="5962"/>
              </a:xfrm>
              <a:prstGeom prst="round2SameRect">
                <a:avLst>
                  <a:gd name="adj1" fmla="val 49447"/>
                  <a:gd name="adj2" fmla="val 0"/>
                </a:avLst>
              </a:prstGeom>
            </p:spPr>
          </p:pic>
        </p:grpSp>
        <p:grpSp>
          <p:nvGrpSpPr>
            <p:cNvPr id="123" name="Grupo 122"/>
            <p:cNvGrpSpPr/>
            <p:nvPr/>
          </p:nvGrpSpPr>
          <p:grpSpPr>
            <a:xfrm>
              <a:off x="2600" y="1425"/>
              <a:ext cx="3237" cy="6374"/>
              <a:chOff x="2600" y="1425"/>
              <a:chExt cx="3237" cy="6374"/>
            </a:xfrm>
          </p:grpSpPr>
          <p:pic>
            <p:nvPicPr>
              <p:cNvPr id="6" name="Imagem 5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784" y="7158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Imagem 6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2888" y="7167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Imagem 18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354" y="7167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Imagem 19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784" y="6680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Imagem 20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2836" y="6680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Imagem 23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3784" y="6187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Imagem 24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2799" y="6187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Imagem 25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3354" y="6187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3797" y="5609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Imagem 28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3330" y="5727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" name="Imagem 29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2812" y="5074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Imagem 34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3330" y="5211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" name="Imagem 36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2799" y="4541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Imagem 37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3797" y="4558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Imagem 41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3330" y="4666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6" name="Imagem 45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2836" y="4049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2" name="Imagem 51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3367" y="4141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3" name="Imagem 52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3834" y="3524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Imagem 55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3784" y="4049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0" name="Imagem 59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3330" y="3719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1" name="Imagem 60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2933" y="3107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Imagem 64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3928" y="3107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9" name="Imagem 68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3447" y="3212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Imagem 70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4049" y="2754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Imagem 71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3232" y="2754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3647" y="2754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4" name="Imagem 73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4249" y="2328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5" name="Imagem 74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397" y="2328"/>
                <a:ext cx="531" cy="524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1" name="Imagem 50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2669" y="3497"/>
                <a:ext cx="945" cy="976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Imagem 75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434" y="1922"/>
                <a:ext cx="997" cy="930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9" name="Imagem 78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4530" y="1644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3" name="Imagem 82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4651" y="2184"/>
                <a:ext cx="531" cy="524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4" name="Imagem 83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4249" y="1922"/>
                <a:ext cx="531" cy="524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5" name="Imagem 84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4896" y="1869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6" name="Imagem 85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4896" y="1425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7" name="Imagem 86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5224" y="1524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8" name="Imagem 87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5313" y="1680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89" name="Grupo 88"/>
              <p:cNvGrpSpPr/>
              <p:nvPr/>
            </p:nvGrpSpPr>
            <p:grpSpPr>
              <a:xfrm rot="20700000">
                <a:off x="3867" y="7127"/>
                <a:ext cx="382" cy="445"/>
                <a:chOff x="1587" y="7919"/>
                <a:chExt cx="1229" cy="1255"/>
              </a:xfrm>
            </p:grpSpPr>
            <p:pic>
              <p:nvPicPr>
                <p:cNvPr id="90" name="Imagem 89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1587" y="8442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1" name="Imagem 90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1966" y="7919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2" name="Imagem 91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2090" y="8442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22" name="Imagem 21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078" y="6693"/>
                <a:ext cx="911" cy="9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93" name="Grupo 92"/>
              <p:cNvGrpSpPr/>
              <p:nvPr/>
            </p:nvGrpSpPr>
            <p:grpSpPr>
              <a:xfrm rot="1260000">
                <a:off x="3388" y="6001"/>
                <a:ext cx="532" cy="571"/>
                <a:chOff x="1423" y="4139"/>
                <a:chExt cx="1834" cy="1898"/>
              </a:xfrm>
            </p:grpSpPr>
            <p:pic>
              <p:nvPicPr>
                <p:cNvPr id="94" name="Imagem 93"/>
                <p:cNvPicPr>
                  <a:picLocks noChangeAspect="1"/>
                </p:cNvPicPr>
                <p:nvPr/>
              </p:nvPicPr>
              <p:blipFill>
                <a:blip r:embed="rId6"/>
                <a:srcRect l="15911" t="5244" r="15756" b="26089"/>
                <a:stretch>
                  <a:fillRect/>
                </a:stretch>
              </p:blipFill>
              <p:spPr>
                <a:xfrm>
                  <a:off x="1423" y="4977"/>
                  <a:ext cx="1054" cy="1061"/>
                </a:xfrm>
                <a:prstGeom prst="ellipse">
                  <a:avLst/>
                </a:prstGeom>
                <a:ln>
                  <a:solidFill>
                    <a:schemeClr val="accent6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5" name="Imagem 94"/>
                <p:cNvPicPr>
                  <a:picLocks noChangeAspect="1"/>
                </p:cNvPicPr>
                <p:nvPr/>
              </p:nvPicPr>
              <p:blipFill>
                <a:blip r:embed="rId6"/>
                <a:srcRect l="15911" t="5244" r="15756" b="26089"/>
                <a:stretch>
                  <a:fillRect/>
                </a:stretch>
              </p:blipFill>
              <p:spPr>
                <a:xfrm>
                  <a:off x="1638" y="4139"/>
                  <a:ext cx="1054" cy="1061"/>
                </a:xfrm>
                <a:prstGeom prst="ellipse">
                  <a:avLst/>
                </a:prstGeom>
                <a:ln>
                  <a:solidFill>
                    <a:schemeClr val="accent6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6" name="Imagem 95"/>
                <p:cNvPicPr>
                  <a:picLocks noChangeAspect="1"/>
                </p:cNvPicPr>
                <p:nvPr/>
              </p:nvPicPr>
              <p:blipFill>
                <a:blip r:embed="rId6"/>
                <a:srcRect l="15911" t="5244" r="15756" b="26089"/>
                <a:stretch>
                  <a:fillRect/>
                </a:stretch>
              </p:blipFill>
              <p:spPr>
                <a:xfrm>
                  <a:off x="2203" y="4758"/>
                  <a:ext cx="1054" cy="1061"/>
                </a:xfrm>
                <a:prstGeom prst="ellipse">
                  <a:avLst/>
                </a:prstGeom>
                <a:ln>
                  <a:solidFill>
                    <a:schemeClr val="accent6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97" name="Grupo 96"/>
              <p:cNvGrpSpPr/>
              <p:nvPr/>
            </p:nvGrpSpPr>
            <p:grpSpPr>
              <a:xfrm rot="1140000">
                <a:off x="3088" y="4929"/>
                <a:ext cx="544" cy="592"/>
                <a:chOff x="1638" y="1758"/>
                <a:chExt cx="1873" cy="1968"/>
              </a:xfrm>
            </p:grpSpPr>
            <p:pic>
              <p:nvPicPr>
                <p:cNvPr id="98" name="Imagem 97"/>
                <p:cNvPicPr>
                  <a:picLocks noChangeAspect="1"/>
                </p:cNvPicPr>
                <p:nvPr/>
              </p:nvPicPr>
              <p:blipFill>
                <a:blip r:embed="rId7"/>
                <a:srcRect l="14600" t="8400" r="14853" b="18200"/>
                <a:stretch>
                  <a:fillRect/>
                </a:stretch>
              </p:blipFill>
              <p:spPr>
                <a:xfrm>
                  <a:off x="1638" y="2528"/>
                  <a:ext cx="1034" cy="1061"/>
                </a:xfrm>
                <a:prstGeom prst="ellipse">
                  <a:avLst/>
                </a:prstGeom>
                <a:ln>
                  <a:solidFill>
                    <a:srgbClr val="CE8A9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9" name="Imagem 98"/>
                <p:cNvPicPr>
                  <a:picLocks noChangeAspect="1"/>
                </p:cNvPicPr>
                <p:nvPr/>
              </p:nvPicPr>
              <p:blipFill>
                <a:blip r:embed="rId7"/>
                <a:srcRect l="14600" t="8400" r="14853" b="18200"/>
                <a:stretch>
                  <a:fillRect/>
                </a:stretch>
              </p:blipFill>
              <p:spPr>
                <a:xfrm>
                  <a:off x="2203" y="1758"/>
                  <a:ext cx="1034" cy="1061"/>
                </a:xfrm>
                <a:prstGeom prst="ellipse">
                  <a:avLst/>
                </a:prstGeom>
                <a:ln>
                  <a:solidFill>
                    <a:srgbClr val="CE8A9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0" name="Imagem 99"/>
                <p:cNvPicPr>
                  <a:picLocks noChangeAspect="1"/>
                </p:cNvPicPr>
                <p:nvPr/>
              </p:nvPicPr>
              <p:blipFill>
                <a:blip r:embed="rId7"/>
                <a:srcRect l="14600" t="8400" r="14853" b="18200"/>
                <a:stretch>
                  <a:fillRect/>
                </a:stretch>
              </p:blipFill>
              <p:spPr>
                <a:xfrm>
                  <a:off x="2477" y="2666"/>
                  <a:ext cx="1034" cy="1061"/>
                </a:xfrm>
                <a:prstGeom prst="ellipse">
                  <a:avLst/>
                </a:prstGeom>
                <a:ln>
                  <a:solidFill>
                    <a:srgbClr val="CE8A9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27" name="Imagem 26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2600" y="5490"/>
                <a:ext cx="935" cy="941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Imagem 32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3679" y="4758"/>
                <a:ext cx="972" cy="100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1" name="Grupo 100"/>
              <p:cNvGrpSpPr/>
              <p:nvPr/>
            </p:nvGrpSpPr>
            <p:grpSpPr>
              <a:xfrm rot="19740000">
                <a:off x="3567" y="3989"/>
                <a:ext cx="481" cy="528"/>
                <a:chOff x="1673" y="0"/>
                <a:chExt cx="1658" cy="1757"/>
              </a:xfrm>
            </p:grpSpPr>
            <p:pic>
              <p:nvPicPr>
                <p:cNvPr id="102" name="Imagem 101"/>
                <p:cNvPicPr>
                  <a:picLocks noChangeAspect="1"/>
                </p:cNvPicPr>
                <p:nvPr/>
              </p:nvPicPr>
              <p:blipFill>
                <a:blip r:embed="rId8"/>
                <a:srcRect l="22222" t="15100" r="18211" b="23510"/>
                <a:stretch>
                  <a:fillRect/>
                </a:stretch>
              </p:blipFill>
              <p:spPr>
                <a:xfrm>
                  <a:off x="1673" y="369"/>
                  <a:ext cx="1019" cy="1051"/>
                </a:xfrm>
                <a:prstGeom prst="ellipse">
                  <a:avLst/>
                </a:prstGeom>
                <a:ln>
                  <a:solidFill>
                    <a:srgbClr val="D6001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3" name="Imagem 102"/>
                <p:cNvPicPr>
                  <a:picLocks noChangeAspect="1"/>
                </p:cNvPicPr>
                <p:nvPr/>
              </p:nvPicPr>
              <p:blipFill>
                <a:blip r:embed="rId8"/>
                <a:srcRect l="22222" t="15100" r="18211" b="23510"/>
                <a:stretch>
                  <a:fillRect/>
                </a:stretch>
              </p:blipFill>
              <p:spPr>
                <a:xfrm>
                  <a:off x="2313" y="0"/>
                  <a:ext cx="1019" cy="1051"/>
                </a:xfrm>
                <a:prstGeom prst="ellipse">
                  <a:avLst/>
                </a:prstGeom>
                <a:ln>
                  <a:solidFill>
                    <a:srgbClr val="D6001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4" name="Imagem 103"/>
                <p:cNvPicPr>
                  <a:picLocks noChangeAspect="1"/>
                </p:cNvPicPr>
                <p:nvPr/>
              </p:nvPicPr>
              <p:blipFill>
                <a:blip r:embed="rId8"/>
                <a:srcRect l="22222" t="15100" r="18211" b="23510"/>
                <a:stretch>
                  <a:fillRect/>
                </a:stretch>
              </p:blipFill>
              <p:spPr>
                <a:xfrm>
                  <a:off x="2090" y="707"/>
                  <a:ext cx="1019" cy="1051"/>
                </a:xfrm>
                <a:prstGeom prst="ellipse">
                  <a:avLst/>
                </a:prstGeom>
                <a:ln>
                  <a:solidFill>
                    <a:srgbClr val="D6001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05" name="Grupo 104"/>
              <p:cNvGrpSpPr/>
              <p:nvPr/>
            </p:nvGrpSpPr>
            <p:grpSpPr>
              <a:xfrm rot="0">
                <a:off x="3291" y="3024"/>
                <a:ext cx="534" cy="562"/>
                <a:chOff x="4039" y="108"/>
                <a:chExt cx="1841" cy="1868"/>
              </a:xfrm>
            </p:grpSpPr>
            <p:pic>
              <p:nvPicPr>
                <p:cNvPr id="106" name="Imagem 105"/>
                <p:cNvPicPr>
                  <a:picLocks noChangeAspect="1"/>
                </p:cNvPicPr>
                <p:nvPr/>
              </p:nvPicPr>
              <p:blipFill>
                <a:blip r:embed="rId9"/>
                <a:srcRect l="15465" t="6709" r="15032" b="21577"/>
                <a:stretch>
                  <a:fillRect/>
                </a:stretch>
              </p:blipFill>
              <p:spPr>
                <a:xfrm>
                  <a:off x="4039" y="585"/>
                  <a:ext cx="1044" cy="1061"/>
                </a:xfrm>
                <a:prstGeom prst="ellipse">
                  <a:avLst/>
                </a:prstGeom>
                <a:ln>
                  <a:solidFill>
                    <a:srgbClr val="DEAF1B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7" name="Imagem 106"/>
                <p:cNvPicPr>
                  <a:picLocks noChangeAspect="1"/>
                </p:cNvPicPr>
                <p:nvPr/>
              </p:nvPicPr>
              <p:blipFill>
                <a:blip r:embed="rId9"/>
                <a:srcRect l="15465" t="6709" r="15032" b="21577"/>
                <a:stretch>
                  <a:fillRect/>
                </a:stretch>
              </p:blipFill>
              <p:spPr>
                <a:xfrm>
                  <a:off x="4836" y="108"/>
                  <a:ext cx="1044" cy="1061"/>
                </a:xfrm>
                <a:prstGeom prst="ellipse">
                  <a:avLst/>
                </a:prstGeom>
                <a:ln>
                  <a:solidFill>
                    <a:srgbClr val="DEAF1B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8" name="Imagem 107"/>
                <p:cNvPicPr>
                  <a:picLocks noChangeAspect="1"/>
                </p:cNvPicPr>
                <p:nvPr/>
              </p:nvPicPr>
              <p:blipFill>
                <a:blip r:embed="rId9"/>
                <a:srcRect l="15465" t="6709" r="15032" b="21577"/>
                <a:stretch>
                  <a:fillRect/>
                </a:stretch>
              </p:blipFill>
              <p:spPr>
                <a:xfrm>
                  <a:off x="4836" y="916"/>
                  <a:ext cx="1044" cy="1061"/>
                </a:xfrm>
                <a:prstGeom prst="ellipse">
                  <a:avLst/>
                </a:prstGeom>
                <a:ln>
                  <a:solidFill>
                    <a:srgbClr val="DEAF1B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09" name="Grupo 108"/>
              <p:cNvGrpSpPr/>
              <p:nvPr/>
            </p:nvGrpSpPr>
            <p:grpSpPr>
              <a:xfrm rot="20700000">
                <a:off x="4382" y="2191"/>
                <a:ext cx="382" cy="445"/>
                <a:chOff x="1587" y="7919"/>
                <a:chExt cx="1229" cy="1255"/>
              </a:xfrm>
            </p:grpSpPr>
            <p:pic>
              <p:nvPicPr>
                <p:cNvPr id="110" name="Imagem 109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1587" y="8442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1" name="Imagem 110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1966" y="7919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2" name="Imagem 111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2090" y="8442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grpSp>
        <p:nvGrpSpPr>
          <p:cNvPr id="130" name="Grupo 129"/>
          <p:cNvGrpSpPr/>
          <p:nvPr/>
        </p:nvGrpSpPr>
        <p:grpSpPr>
          <a:xfrm>
            <a:off x="7672070" y="3607435"/>
            <a:ext cx="1428750" cy="2357120"/>
            <a:chOff x="12082" y="5681"/>
            <a:chExt cx="2250" cy="371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10"/>
            <a:srcRect l="29364" t="178" r="28447" b="232"/>
            <a:stretch>
              <a:fillRect/>
            </a:stretch>
          </p:blipFill>
          <p:spPr>
            <a:xfrm>
              <a:off x="12082" y="6160"/>
              <a:ext cx="2250" cy="3233"/>
            </a:xfrm>
            <a:prstGeom prst="can">
              <a:avLst>
                <a:gd name="adj" fmla="val 25430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9" name="Imagem 128"/>
            <p:cNvPicPr/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4600" t="5017" r="24867" b="5150"/>
            <a:stretch>
              <a:fillRect/>
            </a:stretch>
          </p:blipFill>
          <p:spPr>
            <a:xfrm>
              <a:off x="13611" y="5681"/>
              <a:ext cx="553" cy="837"/>
            </a:xfrm>
            <a:prstGeom prst="rect">
              <a:avLst/>
            </a:prstGeom>
          </p:spPr>
        </p:pic>
        <p:pic>
          <p:nvPicPr>
            <p:cNvPr id="134" name="Imagem 133"/>
            <p:cNvPicPr/>
            <p:nvPr/>
          </p:nvPicPr>
          <p:blipFill>
            <a:blip r:embed="rId12"/>
            <a:srcRect l="4067" t="29946" r="4782" b="26655"/>
            <a:stretch>
              <a:fillRect/>
            </a:stretch>
          </p:blipFill>
          <p:spPr>
            <a:xfrm>
              <a:off x="12458" y="6160"/>
              <a:ext cx="1108" cy="487"/>
            </a:xfrm>
            <a:prstGeom prst="rect">
              <a:avLst/>
            </a:prstGeom>
          </p:spPr>
        </p:pic>
      </p:grpSp>
      <p:grpSp>
        <p:nvGrpSpPr>
          <p:cNvPr id="136" name="Grupo 135"/>
          <p:cNvGrpSpPr/>
          <p:nvPr/>
        </p:nvGrpSpPr>
        <p:grpSpPr>
          <a:xfrm>
            <a:off x="9045575" y="2762885"/>
            <a:ext cx="1200150" cy="3218180"/>
            <a:chOff x="14245" y="4351"/>
            <a:chExt cx="1890" cy="5068"/>
          </a:xfrm>
        </p:grpSpPr>
        <p:pic>
          <p:nvPicPr>
            <p:cNvPr id="137" name="Imagem 136"/>
            <p:cNvPicPr/>
            <p:nvPr/>
          </p:nvPicPr>
          <p:blipFill>
            <a:blip r:embed="rId13">
              <a:clrChange>
                <a:clrFrom>
                  <a:srgbClr val="A6A6A6">
                    <a:alpha val="100000"/>
                  </a:srgbClr>
                </a:clrFrom>
                <a:clrTo>
                  <a:srgbClr val="A6A6A6">
                    <a:alpha val="100000"/>
                    <a:alpha val="0"/>
                  </a:srgbClr>
                </a:clrTo>
              </a:clrChange>
            </a:blip>
            <a:srcRect l="30790" t="14923" r="31959" b="14667"/>
            <a:stretch>
              <a:fillRect/>
            </a:stretch>
          </p:blipFill>
          <p:spPr>
            <a:xfrm>
              <a:off x="14245" y="5947"/>
              <a:ext cx="1890" cy="34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3" name="Grupo 152"/>
            <p:cNvGrpSpPr/>
            <p:nvPr/>
          </p:nvGrpSpPr>
          <p:grpSpPr>
            <a:xfrm>
              <a:off x="14560" y="4351"/>
              <a:ext cx="1442" cy="1829"/>
              <a:chOff x="13375" y="1630"/>
              <a:chExt cx="3518" cy="4631"/>
            </a:xfrm>
          </p:grpSpPr>
          <p:pic>
            <p:nvPicPr>
              <p:cNvPr id="147" name="Imagem 146"/>
              <p:cNvPicPr/>
              <p:nvPr/>
            </p:nvPicPr>
            <p:blipFill>
              <a:blip r:embed="rId1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4593" t="11230" r="29511" b="6578"/>
              <a:stretch>
                <a:fillRect/>
              </a:stretch>
            </p:blipFill>
            <p:spPr>
              <a:xfrm>
                <a:off x="14245" y="3487"/>
                <a:ext cx="1549" cy="2774"/>
              </a:xfrm>
              <a:prstGeom prst="rect">
                <a:avLst/>
              </a:prstGeom>
            </p:spPr>
          </p:pic>
          <p:grpSp>
            <p:nvGrpSpPr>
              <p:cNvPr id="152" name="Grupo 151"/>
              <p:cNvGrpSpPr/>
              <p:nvPr/>
            </p:nvGrpSpPr>
            <p:grpSpPr>
              <a:xfrm>
                <a:off x="13375" y="1630"/>
                <a:ext cx="3519" cy="2418"/>
                <a:chOff x="13532" y="1613"/>
                <a:chExt cx="3519" cy="2418"/>
              </a:xfrm>
            </p:grpSpPr>
            <p:pic>
              <p:nvPicPr>
                <p:cNvPr id="148" name="Imagem 147"/>
                <p:cNvPicPr/>
                <p:nvPr/>
              </p:nvPicPr>
              <p:blipFill>
                <a:blip r:embed="rId15"/>
                <a:srcRect l="19400" t="13494" r="13302" b="30273"/>
                <a:stretch>
                  <a:fillRect/>
                </a:stretch>
              </p:blipFill>
              <p:spPr>
                <a:xfrm rot="20400000">
                  <a:off x="13532" y="1613"/>
                  <a:ext cx="2506" cy="2341"/>
                </a:xfrm>
                <a:prstGeom prst="rect">
                  <a:avLst/>
                </a:prstGeom>
              </p:spPr>
            </p:pic>
            <p:pic>
              <p:nvPicPr>
                <p:cNvPr id="149" name="Imagem 148"/>
                <p:cNvPicPr/>
                <p:nvPr/>
              </p:nvPicPr>
              <p:blipFill>
                <a:blip r:embed="rId15"/>
                <a:srcRect l="19400" t="13494" r="13302" b="34227"/>
                <a:stretch>
                  <a:fillRect/>
                </a:stretch>
              </p:blipFill>
              <p:spPr>
                <a:xfrm rot="900000">
                  <a:off x="14545" y="1855"/>
                  <a:ext cx="2506" cy="21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0" name="Imagem 139"/>
            <p:cNvPicPr/>
            <p:nvPr/>
          </p:nvPicPr>
          <p:blipFill>
            <a:blip r:embed="rId1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1352" t="69056" r="1352" b="14426"/>
            <a:stretch>
              <a:fillRect/>
            </a:stretch>
          </p:blipFill>
          <p:spPr>
            <a:xfrm>
              <a:off x="14604" y="5947"/>
              <a:ext cx="1190" cy="432"/>
            </a:xfrm>
            <a:prstGeom prst="rect">
              <a:avLst/>
            </a:prstGeom>
          </p:spPr>
        </p:pic>
      </p:grpSp>
      <p:grpSp>
        <p:nvGrpSpPr>
          <p:cNvPr id="9" name="Grupo 8"/>
          <p:cNvGrpSpPr/>
          <p:nvPr/>
        </p:nvGrpSpPr>
        <p:grpSpPr>
          <a:xfrm rot="0">
            <a:off x="3856355" y="3531870"/>
            <a:ext cx="1346200" cy="2291715"/>
            <a:chOff x="6073" y="5562"/>
            <a:chExt cx="2120" cy="3609"/>
          </a:xfrm>
        </p:grpSpPr>
        <p:grpSp>
          <p:nvGrpSpPr>
            <p:cNvPr id="122" name="Grupo 121"/>
            <p:cNvGrpSpPr/>
            <p:nvPr/>
          </p:nvGrpSpPr>
          <p:grpSpPr>
            <a:xfrm rot="0">
              <a:off x="6073" y="6135"/>
              <a:ext cx="2120" cy="3036"/>
              <a:chOff x="16425" y="682"/>
              <a:chExt cx="2120" cy="3036"/>
            </a:xfrm>
          </p:grpSpPr>
          <p:sp>
            <p:nvSpPr>
              <p:cNvPr id="10" name="Lata 9"/>
              <p:cNvSpPr/>
              <p:nvPr/>
            </p:nvSpPr>
            <p:spPr>
              <a:xfrm>
                <a:off x="16425" y="682"/>
                <a:ext cx="2120" cy="3037"/>
              </a:xfrm>
              <a:prstGeom prst="can">
                <a:avLst/>
              </a:prstGeom>
              <a:solidFill>
                <a:srgbClr val="D6001F"/>
              </a:solidFill>
              <a:ln>
                <a:solidFill>
                  <a:srgbClr val="000000">
                    <a:alpha val="0"/>
                  </a:srgb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pt-BR" altLang="en-US"/>
              </a:p>
            </p:txBody>
          </p:sp>
          <p:pic>
            <p:nvPicPr>
              <p:cNvPr id="121" name="Imagem 120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E0F0A">
                      <a:alpha val="100000"/>
                    </a:srgbClr>
                  </a:clrFrom>
                  <a:clrTo>
                    <a:srgbClr val="FE0F0A">
                      <a:alpha val="100000"/>
                      <a:alpha val="0"/>
                    </a:srgbClr>
                  </a:clrTo>
                </a:clrChange>
              </a:blip>
              <a:srcRect l="24427" t="46427" r="31962" b="734"/>
              <a:stretch>
                <a:fillRect/>
              </a:stretch>
            </p:blipFill>
            <p:spPr>
              <a:xfrm flipH="1">
                <a:off x="16425" y="1194"/>
                <a:ext cx="2119" cy="233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28" name="Imagem 127"/>
            <p:cNvPicPr/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4600" t="5017" r="24867" b="5150"/>
            <a:stretch>
              <a:fillRect/>
            </a:stretch>
          </p:blipFill>
          <p:spPr>
            <a:xfrm>
              <a:off x="6221" y="5562"/>
              <a:ext cx="508" cy="869"/>
            </a:xfrm>
            <a:prstGeom prst="rect">
              <a:avLst/>
            </a:prstGeom>
          </p:spPr>
        </p:pic>
        <p:pic>
          <p:nvPicPr>
            <p:cNvPr id="133" name="Imagem 132"/>
            <p:cNvPicPr/>
            <p:nvPr/>
          </p:nvPicPr>
          <p:blipFill>
            <a:blip r:embed="rId12"/>
            <a:srcRect l="4067" t="29946" r="4782" b="26655"/>
            <a:stretch>
              <a:fillRect/>
            </a:stretch>
          </p:blipFill>
          <p:spPr>
            <a:xfrm>
              <a:off x="6729" y="6135"/>
              <a:ext cx="1108" cy="487"/>
            </a:xfrm>
            <a:prstGeom prst="rect">
              <a:avLst/>
            </a:prstGeom>
          </p:spPr>
        </p:pic>
      </p:grpSp>
      <p:grpSp>
        <p:nvGrpSpPr>
          <p:cNvPr id="125" name="Grupo 124"/>
          <p:cNvGrpSpPr/>
          <p:nvPr/>
        </p:nvGrpSpPr>
        <p:grpSpPr>
          <a:xfrm>
            <a:off x="2566035" y="2991485"/>
            <a:ext cx="1209040" cy="2884170"/>
            <a:chOff x="4041" y="4711"/>
            <a:chExt cx="1904" cy="4542"/>
          </a:xfrm>
        </p:grpSpPr>
        <p:sp>
          <p:nvSpPr>
            <p:cNvPr id="43" name="Cubo 42"/>
            <p:cNvSpPr/>
            <p:nvPr/>
          </p:nvSpPr>
          <p:spPr>
            <a:xfrm>
              <a:off x="4041" y="6359"/>
              <a:ext cx="1905" cy="2895"/>
            </a:xfrm>
            <a:prstGeom prst="cube">
              <a:avLst>
                <a:gd name="adj" fmla="val 25774"/>
              </a:avLst>
            </a:prstGeom>
            <a:solidFill>
              <a:schemeClr val="bg2"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grpSp>
          <p:nvGrpSpPr>
            <p:cNvPr id="154" name="Grupo 153"/>
            <p:cNvGrpSpPr/>
            <p:nvPr/>
          </p:nvGrpSpPr>
          <p:grpSpPr>
            <a:xfrm rot="0">
              <a:off x="4457" y="4711"/>
              <a:ext cx="1442" cy="1829"/>
              <a:chOff x="13375" y="1630"/>
              <a:chExt cx="3518" cy="4631"/>
            </a:xfrm>
          </p:grpSpPr>
          <p:pic>
            <p:nvPicPr>
              <p:cNvPr id="155" name="Imagem 154"/>
              <p:cNvPicPr/>
              <p:nvPr/>
            </p:nvPicPr>
            <p:blipFill>
              <a:blip r:embed="rId1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4593" t="11230" r="29511" b="6578"/>
              <a:stretch>
                <a:fillRect/>
              </a:stretch>
            </p:blipFill>
            <p:spPr>
              <a:xfrm>
                <a:off x="14245" y="3487"/>
                <a:ext cx="1549" cy="2774"/>
              </a:xfrm>
              <a:prstGeom prst="rect">
                <a:avLst/>
              </a:prstGeom>
            </p:spPr>
          </p:pic>
          <p:grpSp>
            <p:nvGrpSpPr>
              <p:cNvPr id="156" name="Grupo 155"/>
              <p:cNvGrpSpPr/>
              <p:nvPr/>
            </p:nvGrpSpPr>
            <p:grpSpPr>
              <a:xfrm>
                <a:off x="13375" y="1630"/>
                <a:ext cx="3519" cy="2418"/>
                <a:chOff x="13532" y="1613"/>
                <a:chExt cx="3519" cy="2418"/>
              </a:xfrm>
            </p:grpSpPr>
            <p:pic>
              <p:nvPicPr>
                <p:cNvPr id="157" name="Imagem 156"/>
                <p:cNvPicPr/>
                <p:nvPr/>
              </p:nvPicPr>
              <p:blipFill>
                <a:blip r:embed="rId15"/>
                <a:srcRect l="19400" t="13494" r="13302" b="30273"/>
                <a:stretch>
                  <a:fillRect/>
                </a:stretch>
              </p:blipFill>
              <p:spPr>
                <a:xfrm rot="20400000">
                  <a:off x="13532" y="1613"/>
                  <a:ext cx="2506" cy="2341"/>
                </a:xfrm>
                <a:prstGeom prst="rect">
                  <a:avLst/>
                </a:prstGeom>
              </p:spPr>
            </p:pic>
            <p:pic>
              <p:nvPicPr>
                <p:cNvPr id="158" name="Imagem 157"/>
                <p:cNvPicPr/>
                <p:nvPr/>
              </p:nvPicPr>
              <p:blipFill>
                <a:blip r:embed="rId15"/>
                <a:srcRect l="19400" t="13494" r="13302" b="34227"/>
                <a:stretch>
                  <a:fillRect/>
                </a:stretch>
              </p:blipFill>
              <p:spPr>
                <a:xfrm rot="900000">
                  <a:off x="14545" y="1855"/>
                  <a:ext cx="2506" cy="21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9" name="Imagem 138"/>
            <p:cNvPicPr/>
            <p:nvPr/>
          </p:nvPicPr>
          <p:blipFill>
            <a:blip r:embed="rId1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1352" t="69056" r="1352" b="14426"/>
            <a:stretch>
              <a:fillRect/>
            </a:stretch>
          </p:blipFill>
          <p:spPr>
            <a:xfrm>
              <a:off x="4313" y="6347"/>
              <a:ext cx="1190" cy="539"/>
            </a:xfrm>
            <a:prstGeom prst="rect">
              <a:avLst/>
            </a:prstGeom>
          </p:spPr>
        </p:pic>
      </p:grpSp>
      <p:grpSp>
        <p:nvGrpSpPr>
          <p:cNvPr id="127" name="Grupo 126"/>
          <p:cNvGrpSpPr/>
          <p:nvPr/>
        </p:nvGrpSpPr>
        <p:grpSpPr>
          <a:xfrm>
            <a:off x="6912610" y="4173220"/>
            <a:ext cx="998220" cy="1953260"/>
            <a:chOff x="10886" y="6572"/>
            <a:chExt cx="1572" cy="3076"/>
          </a:xfrm>
        </p:grpSpPr>
        <p:sp>
          <p:nvSpPr>
            <p:cNvPr id="45" name="Cubo 44"/>
            <p:cNvSpPr/>
            <p:nvPr/>
          </p:nvSpPr>
          <p:spPr>
            <a:xfrm>
              <a:off x="10886" y="6962"/>
              <a:ext cx="1461" cy="2686"/>
            </a:xfrm>
            <a:prstGeom prst="cube">
              <a:avLst>
                <a:gd name="adj" fmla="val 25774"/>
              </a:avLst>
            </a:prstGeom>
            <a:solidFill>
              <a:schemeClr val="bg2"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pic>
          <p:nvPicPr>
            <p:cNvPr id="144" name="Imagem 143"/>
            <p:cNvPicPr/>
            <p:nvPr/>
          </p:nvPicPr>
          <p:blipFill>
            <a:blip r:embed="rId1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4435" t="59815" r="68741" b="21926"/>
            <a:stretch>
              <a:fillRect/>
            </a:stretch>
          </p:blipFill>
          <p:spPr>
            <a:xfrm>
              <a:off x="11372" y="6572"/>
              <a:ext cx="1086" cy="632"/>
            </a:xfrm>
            <a:prstGeom prst="rect">
              <a:avLst/>
            </a:prstGeom>
          </p:spPr>
        </p:pic>
        <p:pic>
          <p:nvPicPr>
            <p:cNvPr id="159" name="Imagem 158"/>
            <p:cNvPicPr/>
            <p:nvPr/>
          </p:nvPicPr>
          <p:blipFill>
            <a:blip r:embed="rId18"/>
            <a:srcRect l="10732" t="27633" r="15887" b="21181"/>
            <a:stretch>
              <a:fillRect/>
            </a:stretch>
          </p:blipFill>
          <p:spPr>
            <a:xfrm>
              <a:off x="11002" y="6886"/>
              <a:ext cx="753" cy="413"/>
            </a:xfrm>
            <a:prstGeom prst="rect">
              <a:avLst/>
            </a:prstGeom>
          </p:spPr>
        </p:pic>
      </p:grpSp>
      <p:grpSp>
        <p:nvGrpSpPr>
          <p:cNvPr id="126" name="Grupo 125"/>
          <p:cNvGrpSpPr/>
          <p:nvPr/>
        </p:nvGrpSpPr>
        <p:grpSpPr>
          <a:xfrm>
            <a:off x="2114550" y="4525645"/>
            <a:ext cx="1010920" cy="1763395"/>
            <a:chOff x="3330" y="7127"/>
            <a:chExt cx="1592" cy="2777"/>
          </a:xfrm>
        </p:grpSpPr>
        <p:sp>
          <p:nvSpPr>
            <p:cNvPr id="44" name="Cubo 43"/>
            <p:cNvSpPr/>
            <p:nvPr/>
          </p:nvSpPr>
          <p:spPr>
            <a:xfrm>
              <a:off x="3330" y="7614"/>
              <a:ext cx="1592" cy="2290"/>
            </a:xfrm>
            <a:prstGeom prst="cube">
              <a:avLst>
                <a:gd name="adj" fmla="val 25774"/>
              </a:avLst>
            </a:prstGeom>
            <a:solidFill>
              <a:schemeClr val="bg2"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pic>
          <p:nvPicPr>
            <p:cNvPr id="141" name="Imagem 140"/>
            <p:cNvPicPr/>
            <p:nvPr/>
          </p:nvPicPr>
          <p:blipFill>
            <a:blip r:embed="rId19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7111" t="35981" r="8315" b="40000"/>
            <a:stretch>
              <a:fillRect/>
            </a:stretch>
          </p:blipFill>
          <p:spPr>
            <a:xfrm>
              <a:off x="3514" y="7127"/>
              <a:ext cx="1011" cy="690"/>
            </a:xfrm>
            <a:prstGeom prst="rect">
              <a:avLst/>
            </a:prstGeom>
          </p:spPr>
        </p:pic>
        <p:pic>
          <p:nvPicPr>
            <p:cNvPr id="160" name="Imagem 159"/>
            <p:cNvPicPr/>
            <p:nvPr/>
          </p:nvPicPr>
          <p:blipFill>
            <a:blip r:embed="rId18"/>
            <a:srcRect l="10732" t="27633" r="15887" b="21181"/>
            <a:stretch>
              <a:fillRect/>
            </a:stretch>
          </p:blipFill>
          <p:spPr>
            <a:xfrm>
              <a:off x="3844" y="7573"/>
              <a:ext cx="753" cy="413"/>
            </a:xfrm>
            <a:prstGeom prst="rect">
              <a:avLst/>
            </a:prstGeom>
          </p:spPr>
        </p:pic>
      </p:grpSp>
      <p:grpSp>
        <p:nvGrpSpPr>
          <p:cNvPr id="3" name="Grupo 2"/>
          <p:cNvGrpSpPr/>
          <p:nvPr/>
        </p:nvGrpSpPr>
        <p:grpSpPr>
          <a:xfrm>
            <a:off x="5134610" y="3044190"/>
            <a:ext cx="1922780" cy="3394710"/>
            <a:chOff x="8086" y="4794"/>
            <a:chExt cx="3028" cy="5346"/>
          </a:xfrm>
        </p:grpSpPr>
        <p:grpSp>
          <p:nvGrpSpPr>
            <p:cNvPr id="120" name="Grupo 119"/>
            <p:cNvGrpSpPr/>
            <p:nvPr/>
          </p:nvGrpSpPr>
          <p:grpSpPr>
            <a:xfrm rot="0">
              <a:off x="8086" y="6048"/>
              <a:ext cx="3028" cy="4092"/>
              <a:chOff x="8086" y="6048"/>
              <a:chExt cx="3028" cy="4092"/>
            </a:xfrm>
          </p:grpSpPr>
          <p:grpSp>
            <p:nvGrpSpPr>
              <p:cNvPr id="40" name="Grupo 39"/>
              <p:cNvGrpSpPr/>
              <p:nvPr/>
            </p:nvGrpSpPr>
            <p:grpSpPr>
              <a:xfrm rot="0">
                <a:off x="8086" y="6048"/>
                <a:ext cx="3028" cy="4092"/>
                <a:chOff x="6325" y="6048"/>
                <a:chExt cx="3028" cy="4092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2" name="Grupo 31"/>
                <p:cNvGrpSpPr/>
                <p:nvPr/>
              </p:nvGrpSpPr>
              <p:grpSpPr>
                <a:xfrm>
                  <a:off x="6386" y="6048"/>
                  <a:ext cx="2826" cy="4093"/>
                  <a:chOff x="8187" y="6187"/>
                  <a:chExt cx="2826" cy="4093"/>
                </a:xfrm>
              </p:grpSpPr>
              <p:sp>
                <p:nvSpPr>
                  <p:cNvPr id="31" name="Lata 30"/>
                  <p:cNvSpPr/>
                  <p:nvPr/>
                </p:nvSpPr>
                <p:spPr>
                  <a:xfrm>
                    <a:off x="8187" y="9030"/>
                    <a:ext cx="2827" cy="125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000000">
                        <a:alpha val="0"/>
                      </a:srgb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pt-BR" altLang="en-US"/>
                  </a:p>
                </p:txBody>
              </p:sp>
              <p:sp>
                <p:nvSpPr>
                  <p:cNvPr id="23" name="Lata 22"/>
                  <p:cNvSpPr/>
                  <p:nvPr/>
                </p:nvSpPr>
                <p:spPr>
                  <a:xfrm>
                    <a:off x="8588" y="6187"/>
                    <a:ext cx="2023" cy="3233"/>
                  </a:xfrm>
                  <a:prstGeom prst="can">
                    <a:avLst>
                      <a:gd name="adj" fmla="val 18141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000000">
                        <a:alpha val="0"/>
                      </a:srgb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pt-BR" altLang="en-US"/>
                  </a:p>
                </p:txBody>
              </p:sp>
            </p:grpSp>
            <p:pic>
              <p:nvPicPr>
                <p:cNvPr id="34" name="Imagem 33" descr="buque flolhagem bambum"/>
                <p:cNvPicPr>
                  <a:picLocks noChangeAspect="1"/>
                </p:cNvPicPr>
                <p:nvPr/>
              </p:nvPicPr>
              <p:blipFill>
                <a:blip r:embed="rId3"/>
                <a:srcRect l="12478" t="3693" r="12443" b="30760"/>
                <a:stretch>
                  <a:fillRect/>
                </a:stretch>
              </p:blipFill>
              <p:spPr>
                <a:xfrm rot="540000">
                  <a:off x="6325" y="8527"/>
                  <a:ext cx="1136" cy="992"/>
                </a:xfrm>
                <a:prstGeom prst="roundRect">
                  <a:avLst>
                    <a:gd name="adj" fmla="val 50000"/>
                  </a:avLst>
                </a:prstGeom>
                <a:ln>
                  <a:solidFill>
                    <a:srgbClr val="000000">
                      <a:alpha val="0"/>
                    </a:srgb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6" name="Imagem 35" descr="buque flolhagem bambum"/>
                <p:cNvPicPr>
                  <a:picLocks noChangeAspect="1"/>
                </p:cNvPicPr>
                <p:nvPr/>
              </p:nvPicPr>
              <p:blipFill>
                <a:blip r:embed="rId3"/>
                <a:srcRect l="12478" t="3693" r="12443" b="30760"/>
                <a:stretch>
                  <a:fillRect/>
                </a:stretch>
              </p:blipFill>
              <p:spPr>
                <a:xfrm rot="20040000">
                  <a:off x="8137" y="8527"/>
                  <a:ext cx="1216" cy="992"/>
                </a:xfrm>
                <a:prstGeom prst="roundRect">
                  <a:avLst>
                    <a:gd name="adj" fmla="val 50000"/>
                  </a:avLst>
                </a:prstGeom>
                <a:ln>
                  <a:solidFill>
                    <a:srgbClr val="000000">
                      <a:alpha val="0"/>
                    </a:srgb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9" name="Imagem 38" descr="buque flolhagem bambum"/>
                <p:cNvPicPr>
                  <a:picLocks noChangeAspect="1"/>
                </p:cNvPicPr>
                <p:nvPr/>
              </p:nvPicPr>
              <p:blipFill>
                <a:blip r:embed="rId3"/>
                <a:srcRect l="12478" t="3693" r="12443" b="30760"/>
                <a:stretch>
                  <a:fillRect/>
                </a:stretch>
              </p:blipFill>
              <p:spPr>
                <a:xfrm>
                  <a:off x="6988" y="8916"/>
                  <a:ext cx="1624" cy="708"/>
                </a:xfrm>
                <a:prstGeom prst="roundRect">
                  <a:avLst>
                    <a:gd name="adj" fmla="val 50000"/>
                  </a:avLst>
                </a:prstGeom>
                <a:ln>
                  <a:solidFill>
                    <a:srgbClr val="000000">
                      <a:alpha val="0"/>
                    </a:srgb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62" name="Imagem 61"/>
              <p:cNvPicPr/>
              <p:nvPr/>
            </p:nvPicPr>
            <p:blipFill>
              <a:blip r:embed="rId2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1000000">
                <a:off x="10600" y="8825"/>
                <a:ext cx="433" cy="377"/>
              </a:xfrm>
              <a:prstGeom prst="rect">
                <a:avLst/>
              </a:prstGeom>
            </p:spPr>
          </p:pic>
          <p:pic>
            <p:nvPicPr>
              <p:cNvPr id="63" name="Imagem 62"/>
              <p:cNvPicPr/>
              <p:nvPr/>
            </p:nvPicPr>
            <p:blipFill>
              <a:blip r:embed="rId2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1000000">
                <a:off x="9328" y="9118"/>
                <a:ext cx="421" cy="445"/>
              </a:xfrm>
              <a:prstGeom prst="rect">
                <a:avLst/>
              </a:prstGeom>
            </p:spPr>
          </p:pic>
          <p:pic>
            <p:nvPicPr>
              <p:cNvPr id="66" name="Imagem 65"/>
              <p:cNvPicPr/>
              <p:nvPr/>
            </p:nvPicPr>
            <p:blipFill>
              <a:blip r:embed="rId2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780000">
                <a:off x="8700" y="8983"/>
                <a:ext cx="414" cy="438"/>
              </a:xfrm>
              <a:prstGeom prst="rect">
                <a:avLst/>
              </a:prstGeom>
            </p:spPr>
          </p:pic>
          <p:pic>
            <p:nvPicPr>
              <p:cNvPr id="67" name="Imagem 66"/>
              <p:cNvPicPr/>
              <p:nvPr/>
            </p:nvPicPr>
            <p:blipFill>
              <a:blip r:embed="rId2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0640000">
                <a:off x="8240" y="8711"/>
                <a:ext cx="368" cy="403"/>
              </a:xfrm>
              <a:prstGeom prst="rect">
                <a:avLst/>
              </a:prstGeom>
            </p:spPr>
          </p:pic>
        </p:grpSp>
        <p:pic>
          <p:nvPicPr>
            <p:cNvPr id="64" name="Imagem 63"/>
            <p:cNvPicPr/>
            <p:nvPr/>
          </p:nvPicPr>
          <p:blipFill>
            <a:blip r:embed="rId20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780000">
              <a:off x="10030" y="8963"/>
              <a:ext cx="472" cy="471"/>
            </a:xfrm>
            <a:prstGeom prst="rect">
              <a:avLst/>
            </a:prstGeom>
          </p:spPr>
        </p:pic>
        <p:pic>
          <p:nvPicPr>
            <p:cNvPr id="162" name="Imagem 161"/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38" y="4794"/>
              <a:ext cx="1724" cy="1724"/>
            </a:xfrm>
            <a:prstGeom prst="rect">
              <a:avLst/>
            </a:prstGeom>
          </p:spPr>
        </p:pic>
      </p:grpSp>
      <p:pic>
        <p:nvPicPr>
          <p:cNvPr id="164" name="Imagem 163" descr="displey de chao - frutinhas"/>
          <p:cNvPicPr>
            <a:picLocks noChangeAspect="1"/>
          </p:cNvPicPr>
          <p:nvPr/>
        </p:nvPicPr>
        <p:blipFill>
          <a:blip r:embed="rId22"/>
          <a:srcRect l="37818" t="5989" r="40941" b="50695"/>
          <a:stretch>
            <a:fillRect/>
          </a:stretch>
        </p:blipFill>
        <p:spPr>
          <a:xfrm>
            <a:off x="5156200" y="6047105"/>
            <a:ext cx="392430" cy="450215"/>
          </a:xfrm>
          <a:prstGeom prst="rect">
            <a:avLst/>
          </a:prstGeom>
        </p:spPr>
      </p:pic>
      <p:pic>
        <p:nvPicPr>
          <p:cNvPr id="59" name="Imagem 58" descr="displey de chao - frutinhas"/>
          <p:cNvPicPr>
            <a:picLocks noChangeAspect="1"/>
          </p:cNvPicPr>
          <p:nvPr/>
        </p:nvPicPr>
        <p:blipFill>
          <a:blip r:embed="rId22"/>
          <a:srcRect l="20065" t="6354" r="62893" b="50330"/>
          <a:stretch>
            <a:fillRect/>
          </a:stretch>
        </p:blipFill>
        <p:spPr>
          <a:xfrm>
            <a:off x="7156450" y="5354955"/>
            <a:ext cx="791210" cy="1129030"/>
          </a:xfrm>
          <a:prstGeom prst="rect">
            <a:avLst/>
          </a:prstGeom>
        </p:spPr>
      </p:pic>
      <p:sp>
        <p:nvSpPr>
          <p:cNvPr id="171" name="Caixa de Texto 170"/>
          <p:cNvSpPr txBox="1"/>
          <p:nvPr/>
        </p:nvSpPr>
        <p:spPr>
          <a:xfrm>
            <a:off x="-31115" y="0"/>
            <a:ext cx="2160905" cy="9988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1600"/>
              <a:t>PROJETO DIGITAL</a:t>
            </a:r>
            <a:endParaRPr lang="pt-BR" altLang="en-US" sz="1600"/>
          </a:p>
          <a:p>
            <a:pPr algn="ctr"/>
            <a:r>
              <a:rPr lang="pt-BR" altLang="en-US" sz="900"/>
              <a:t>FEITO POR MARCYELE LIMA</a:t>
            </a:r>
            <a:endParaRPr lang="pt-BR" altLang="en-US" sz="900"/>
          </a:p>
          <a:p>
            <a:pPr algn="ctr"/>
            <a:r>
              <a:rPr lang="pt-BR" altLang="en-US" sz="900"/>
              <a:t>@MAR_CYELE_LIMA</a:t>
            </a:r>
            <a:endParaRPr lang="pt-BR" altLang="en-US" sz="900"/>
          </a:p>
          <a:p>
            <a:pPr algn="ctr"/>
            <a:endParaRPr lang="pt-BR" altLang="en-US" sz="900"/>
          </a:p>
          <a:p>
            <a:pPr algn="ctr"/>
            <a:r>
              <a:rPr lang="pt-BR" altLang="en-US" sz="800"/>
              <a:t>1 ANO DA ANTONELLA - FESTA DIA 13/06/25</a:t>
            </a:r>
            <a:endParaRPr lang="pt-BR" altLang="en-US" sz="800"/>
          </a:p>
          <a:p>
            <a:pPr algn="ctr"/>
            <a:r>
              <a:rPr lang="pt-BR" altLang="en-US" sz="800"/>
              <a:t>FRUTINHAS</a:t>
            </a:r>
            <a:endParaRPr lang="pt-BR" altLang="en-US" sz="800"/>
          </a:p>
        </p:txBody>
      </p:sp>
      <p:sp>
        <p:nvSpPr>
          <p:cNvPr id="172" name="Caixa de Texto 171"/>
          <p:cNvSpPr txBox="1"/>
          <p:nvPr/>
        </p:nvSpPr>
        <p:spPr>
          <a:xfrm>
            <a:off x="69215" y="6483985"/>
            <a:ext cx="21609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800"/>
              <a:t>PROJETO FINALIZADO DIA 12/06/25</a:t>
            </a:r>
            <a:endParaRPr lang="pt-BR" altLang="en-US" sz="800"/>
          </a:p>
          <a:p>
            <a:pPr algn="ctr"/>
            <a:r>
              <a:rPr lang="pt-BR" altLang="en-US" sz="800"/>
              <a:t>PARA CELIA DECORAÇÕES</a:t>
            </a:r>
            <a:endParaRPr lang="pt-BR" altLang="en-US" sz="800"/>
          </a:p>
        </p:txBody>
      </p:sp>
      <p:sp>
        <p:nvSpPr>
          <p:cNvPr id="2" name="Caixa de Texto 1"/>
          <p:cNvSpPr txBox="1"/>
          <p:nvPr/>
        </p:nvSpPr>
        <p:spPr>
          <a:xfrm>
            <a:off x="6655435" y="1567180"/>
            <a:ext cx="50101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dist">
              <a:lnSpc>
                <a:spcPct val="100000"/>
              </a:lnSpc>
            </a:pPr>
            <a:r>
              <a:rPr lang="pt-BR" altLang="en-US" sz="8000">
                <a:ln w="19050" cmpd="sng">
                  <a:solidFill>
                    <a:schemeClr val="bg1"/>
                  </a:solidFill>
                  <a:prstDash val="solid"/>
                </a:ln>
                <a:noFill/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+mn-ea"/>
                <a:cs typeface="+mn-ea"/>
              </a:rPr>
              <a:t>1</a:t>
            </a:r>
            <a:endParaRPr lang="pt-BR" altLang="en-US" sz="8000">
              <a:ln w="19050" cmpd="sng">
                <a:solidFill>
                  <a:schemeClr val="bg1"/>
                </a:solidFill>
                <a:prstDash val="solid"/>
              </a:ln>
              <a:noFill/>
              <a:effectLst>
                <a:glow rad="228600">
                  <a:schemeClr val="bg1">
                    <a:alpha val="40000"/>
                  </a:schemeClr>
                </a:glow>
              </a:effectLst>
              <a:latin typeface="+mn-ea"/>
              <a:cs typeface="+mn-ea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970655" y="4457700"/>
            <a:ext cx="1065530" cy="1864995"/>
            <a:chOff x="6253" y="7020"/>
            <a:chExt cx="1678" cy="2937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23"/>
            <a:srcRect l="27146" r="24954"/>
            <a:stretch>
              <a:fillRect/>
            </a:stretch>
          </p:blipFill>
          <p:spPr>
            <a:xfrm>
              <a:off x="6253" y="7449"/>
              <a:ext cx="1678" cy="2508"/>
            </a:xfrm>
            <a:prstGeom prst="can">
              <a:avLst>
                <a:gd name="adj" fmla="val 170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1" name="Imagem 130"/>
            <p:cNvPicPr/>
            <p:nvPr/>
          </p:nvPicPr>
          <p:blipFill>
            <a:blip r:embed="rId18"/>
            <a:srcRect l="10732" t="27633" r="15887" b="21181"/>
            <a:stretch>
              <a:fillRect/>
            </a:stretch>
          </p:blipFill>
          <p:spPr>
            <a:xfrm>
              <a:off x="7013" y="7312"/>
              <a:ext cx="753" cy="413"/>
            </a:xfrm>
            <a:prstGeom prst="rect">
              <a:avLst/>
            </a:prstGeom>
          </p:spPr>
        </p:pic>
        <p:pic>
          <p:nvPicPr>
            <p:cNvPr id="143" name="Imagem 142"/>
            <p:cNvPicPr/>
            <p:nvPr/>
          </p:nvPicPr>
          <p:blipFill>
            <a:blip r:embed="rId1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4435" t="59815" r="68741" b="21926"/>
            <a:stretch>
              <a:fillRect/>
            </a:stretch>
          </p:blipFill>
          <p:spPr>
            <a:xfrm>
              <a:off x="6253" y="7020"/>
              <a:ext cx="1086" cy="632"/>
            </a:xfrm>
            <a:prstGeom prst="rect">
              <a:avLst/>
            </a:prstGeom>
          </p:spPr>
        </p:pic>
      </p:grpSp>
      <p:sp>
        <p:nvSpPr>
          <p:cNvPr id="54" name="Caixa de Texto 53"/>
          <p:cNvSpPr txBox="1"/>
          <p:nvPr/>
        </p:nvSpPr>
        <p:spPr>
          <a:xfrm>
            <a:off x="2794635" y="4701540"/>
            <a:ext cx="1497330" cy="19196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65000"/>
                  </a:schemeClr>
                </a:solidFill>
              </a14:hiddenFill>
            </a:ext>
          </a:extLst>
        </p:spPr>
        <p:txBody>
          <a:bodyPr wrap="square" rtlCol="0" anchor="t" anchorCtr="0">
            <a:noAutofit/>
            <a:scene3d>
              <a:camera prst="orthographicFront"/>
              <a:lightRig rig="threePt" dir="t"/>
            </a:scene3d>
          </a:bodyPr>
          <a:p>
            <a:pPr algn="dist">
              <a:lnSpc>
                <a:spcPct val="80000"/>
              </a:lnSpc>
            </a:pPr>
            <a:r>
              <a:rPr lang="pt-BR" altLang="en-US" sz="1670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innerShdw blurRad="25400" dist="38100" dir="13200000">
                    <a:schemeClr val="tx1">
                      <a:lumMod val="95000"/>
                      <a:lumOff val="5000"/>
                      <a:alpha val="30000"/>
                    </a:schemeClr>
                  </a:innerShdw>
                </a:effectLst>
                <a:latin typeface="Consolas" panose="020B0609020204030204" charset="0"/>
                <a:cs typeface="Consolas" panose="020B0609020204030204" charset="0"/>
              </a:rPr>
              <a:t>1</a:t>
            </a:r>
            <a:endParaRPr lang="pt-BR" altLang="en-US" sz="16700">
              <a:ln w="1905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innerShdw blurRad="25400" dist="38100" dir="13200000">
                  <a:schemeClr val="tx1">
                    <a:lumMod val="95000"/>
                    <a:lumOff val="5000"/>
                    <a:alpha val="30000"/>
                  </a:schemeClr>
                </a:inn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grpSp>
        <p:nvGrpSpPr>
          <p:cNvPr id="58" name="Grupo 57"/>
          <p:cNvGrpSpPr/>
          <p:nvPr/>
        </p:nvGrpSpPr>
        <p:grpSpPr>
          <a:xfrm rot="420000">
            <a:off x="2515235" y="5325110"/>
            <a:ext cx="857250" cy="1200150"/>
            <a:chOff x="3558" y="2026"/>
            <a:chExt cx="1710" cy="2460"/>
          </a:xfrm>
        </p:grpSpPr>
        <p:sp>
          <p:nvSpPr>
            <p:cNvPr id="57" name="Elipse 56"/>
            <p:cNvSpPr/>
            <p:nvPr/>
          </p:nvSpPr>
          <p:spPr>
            <a:xfrm>
              <a:off x="3986" y="2850"/>
              <a:ext cx="855" cy="58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pic>
          <p:nvPicPr>
            <p:cNvPr id="55" name="Imagem 54" descr="displey de chao - frutinhas"/>
            <p:cNvPicPr>
              <a:picLocks noChangeAspect="1"/>
            </p:cNvPicPr>
            <p:nvPr/>
          </p:nvPicPr>
          <p:blipFill>
            <a:blip r:embed="rId22"/>
            <a:srcRect l="1962" t="6239" r="80921" b="49911"/>
            <a:stretch>
              <a:fillRect/>
            </a:stretch>
          </p:blipFill>
          <p:spPr>
            <a:xfrm>
              <a:off x="3558" y="2026"/>
              <a:ext cx="1710" cy="2460"/>
            </a:xfrm>
            <a:prstGeom prst="rect">
              <a:avLst/>
            </a:prstGeom>
          </p:spPr>
        </p:pic>
      </p:grpSp>
      <p:grpSp>
        <p:nvGrpSpPr>
          <p:cNvPr id="135" name="Grupo 134"/>
          <p:cNvGrpSpPr/>
          <p:nvPr/>
        </p:nvGrpSpPr>
        <p:grpSpPr>
          <a:xfrm>
            <a:off x="8916670" y="4420870"/>
            <a:ext cx="1111885" cy="1921510"/>
            <a:chOff x="14042" y="6962"/>
            <a:chExt cx="1751" cy="3026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24"/>
            <a:srcRect l="29095" r="27766"/>
            <a:stretch>
              <a:fillRect/>
            </a:stretch>
          </p:blipFill>
          <p:spPr>
            <a:xfrm>
              <a:off x="14042" y="7480"/>
              <a:ext cx="1678" cy="2508"/>
            </a:xfrm>
            <a:prstGeom prst="can">
              <a:avLst>
                <a:gd name="adj" fmla="val 24245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2" name="Imagem 131"/>
            <p:cNvPicPr/>
            <p:nvPr/>
          </p:nvPicPr>
          <p:blipFill>
            <a:blip r:embed="rId18"/>
            <a:srcRect l="10732" t="27633" r="15887" b="21181"/>
            <a:stretch>
              <a:fillRect/>
            </a:stretch>
          </p:blipFill>
          <p:spPr>
            <a:xfrm>
              <a:off x="14164" y="7358"/>
              <a:ext cx="753" cy="413"/>
            </a:xfrm>
            <a:prstGeom prst="rect">
              <a:avLst/>
            </a:prstGeom>
          </p:spPr>
        </p:pic>
        <p:pic>
          <p:nvPicPr>
            <p:cNvPr id="142" name="Imagem 141"/>
            <p:cNvPicPr/>
            <p:nvPr/>
          </p:nvPicPr>
          <p:blipFill>
            <a:blip r:embed="rId19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7111" t="35981" r="8315" b="40000"/>
            <a:stretch>
              <a:fillRect/>
            </a:stretch>
          </p:blipFill>
          <p:spPr>
            <a:xfrm>
              <a:off x="14783" y="6962"/>
              <a:ext cx="1011" cy="690"/>
            </a:xfrm>
            <a:prstGeom prst="rect">
              <a:avLst/>
            </a:prstGeom>
          </p:spPr>
        </p:pic>
      </p:grpSp>
      <p:grpSp>
        <p:nvGrpSpPr>
          <p:cNvPr id="119" name="Grupo 118"/>
          <p:cNvGrpSpPr/>
          <p:nvPr/>
        </p:nvGrpSpPr>
        <p:grpSpPr>
          <a:xfrm rot="180000">
            <a:off x="9782175" y="4591050"/>
            <a:ext cx="1078230" cy="2051685"/>
            <a:chOff x="16314" y="7993"/>
            <a:chExt cx="1360" cy="2417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/>
            <a:srcRect l="15911" t="5244" r="15756" b="26089"/>
            <a:stretch>
              <a:fillRect/>
            </a:stretch>
          </p:blipFill>
          <p:spPr>
            <a:xfrm rot="1320000">
              <a:off x="16516" y="9262"/>
              <a:ext cx="497" cy="500"/>
            </a:xfrm>
            <a:prstGeom prst="ellipse">
              <a:avLst/>
            </a:prstGeom>
            <a:ln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m 4"/>
            <p:cNvPicPr/>
            <p:nvPr/>
          </p:nvPicPr>
          <p:blipFill>
            <a:blip r:embed="rId5"/>
            <a:srcRect l="19796" t="11646" r="21103" b="23586"/>
            <a:stretch>
              <a:fillRect/>
            </a:stretch>
          </p:blipFill>
          <p:spPr>
            <a:xfrm rot="1320000">
              <a:off x="16314" y="9652"/>
              <a:ext cx="533" cy="511"/>
            </a:xfrm>
            <a:prstGeom prst="ellipse">
              <a:avLst/>
            </a:prstGeom>
            <a:ln>
              <a:solidFill>
                <a:srgbClr val="F779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m 11"/>
            <p:cNvPicPr/>
            <p:nvPr/>
          </p:nvPicPr>
          <p:blipFill>
            <a:blip r:embed="rId5"/>
            <a:srcRect l="19796" t="11646" r="21103" b="23586"/>
            <a:stretch>
              <a:fillRect/>
            </a:stretch>
          </p:blipFill>
          <p:spPr>
            <a:xfrm rot="1320000">
              <a:off x="16847" y="9785"/>
              <a:ext cx="533" cy="511"/>
            </a:xfrm>
            <a:prstGeom prst="ellipse">
              <a:avLst/>
            </a:prstGeom>
            <a:ln>
              <a:solidFill>
                <a:srgbClr val="F779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Imagem 47"/>
            <p:cNvPicPr/>
            <p:nvPr/>
          </p:nvPicPr>
          <p:blipFill>
            <a:blip r:embed="rId5"/>
            <a:srcRect l="19796" t="11646" r="21103" b="23586"/>
            <a:stretch>
              <a:fillRect/>
            </a:stretch>
          </p:blipFill>
          <p:spPr>
            <a:xfrm rot="1320000">
              <a:off x="16496" y="9899"/>
              <a:ext cx="533" cy="511"/>
            </a:xfrm>
            <a:prstGeom prst="ellipse">
              <a:avLst/>
            </a:prstGeom>
            <a:ln>
              <a:solidFill>
                <a:srgbClr val="F779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Imagem 76"/>
            <p:cNvPicPr>
              <a:picLocks noChangeAspect="1"/>
            </p:cNvPicPr>
            <p:nvPr/>
          </p:nvPicPr>
          <p:blipFill>
            <a:blip r:embed="rId6"/>
            <a:srcRect l="15911" t="5244" r="15756" b="26089"/>
            <a:stretch>
              <a:fillRect/>
            </a:stretch>
          </p:blipFill>
          <p:spPr>
            <a:xfrm rot="1320000">
              <a:off x="17013" y="9296"/>
              <a:ext cx="497" cy="500"/>
            </a:xfrm>
            <a:prstGeom prst="ellipse">
              <a:avLst/>
            </a:prstGeom>
            <a:ln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6"/>
            <a:srcRect l="15911" t="5244" r="15756" b="26089"/>
            <a:stretch>
              <a:fillRect/>
            </a:stretch>
          </p:blipFill>
          <p:spPr>
            <a:xfrm rot="1320000">
              <a:off x="16744" y="9459"/>
              <a:ext cx="497" cy="500"/>
            </a:xfrm>
            <a:prstGeom prst="ellipse">
              <a:avLst/>
            </a:prstGeom>
            <a:ln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7"/>
            <a:srcRect l="14600" t="8400" r="14853" b="18200"/>
            <a:stretch>
              <a:fillRect/>
            </a:stretch>
          </p:blipFill>
          <p:spPr>
            <a:xfrm rot="1320000">
              <a:off x="16637" y="8883"/>
              <a:ext cx="486" cy="500"/>
            </a:xfrm>
            <a:prstGeom prst="ellipse">
              <a:avLst/>
            </a:prstGeom>
            <a:ln>
              <a:solidFill>
                <a:srgbClr val="CE8A9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7"/>
            <a:srcRect l="14600" t="8400" r="14853" b="18200"/>
            <a:stretch>
              <a:fillRect/>
            </a:stretch>
          </p:blipFill>
          <p:spPr>
            <a:xfrm rot="1320000">
              <a:off x="17170" y="8837"/>
              <a:ext cx="486" cy="500"/>
            </a:xfrm>
            <a:prstGeom prst="ellipse">
              <a:avLst/>
            </a:prstGeom>
            <a:ln>
              <a:solidFill>
                <a:srgbClr val="CE8A9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Imagem 81"/>
            <p:cNvPicPr>
              <a:picLocks noChangeAspect="1"/>
            </p:cNvPicPr>
            <p:nvPr/>
          </p:nvPicPr>
          <p:blipFill>
            <a:blip r:embed="rId7"/>
            <a:srcRect l="14600" t="8400" r="14853" b="18200"/>
            <a:stretch>
              <a:fillRect/>
            </a:stretch>
          </p:blipFill>
          <p:spPr>
            <a:xfrm rot="1320000">
              <a:off x="16892" y="8991"/>
              <a:ext cx="486" cy="500"/>
            </a:xfrm>
            <a:prstGeom prst="ellipse">
              <a:avLst/>
            </a:prstGeom>
            <a:ln>
              <a:solidFill>
                <a:srgbClr val="CE8A9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8"/>
            <a:srcRect l="22222" t="15100" r="18211" b="23510"/>
            <a:stretch>
              <a:fillRect/>
            </a:stretch>
          </p:blipFill>
          <p:spPr>
            <a:xfrm>
              <a:off x="16724" y="8444"/>
              <a:ext cx="475" cy="490"/>
            </a:xfrm>
            <a:prstGeom prst="ellipse">
              <a:avLst/>
            </a:prstGeom>
            <a:ln>
              <a:solidFill>
                <a:srgbClr val="D6001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Imagem 113"/>
            <p:cNvPicPr>
              <a:picLocks noChangeAspect="1"/>
            </p:cNvPicPr>
            <p:nvPr/>
          </p:nvPicPr>
          <p:blipFill>
            <a:blip r:embed="rId8"/>
            <a:srcRect l="22222" t="15100" r="18211" b="23510"/>
            <a:stretch>
              <a:fillRect/>
            </a:stretch>
          </p:blipFill>
          <p:spPr>
            <a:xfrm>
              <a:off x="17199" y="8453"/>
              <a:ext cx="475" cy="490"/>
            </a:xfrm>
            <a:prstGeom prst="ellipse">
              <a:avLst/>
            </a:prstGeom>
            <a:ln>
              <a:solidFill>
                <a:srgbClr val="D6001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8"/>
            <a:srcRect l="22222" t="15100" r="18211" b="23510"/>
            <a:stretch>
              <a:fillRect/>
            </a:stretch>
          </p:blipFill>
          <p:spPr>
            <a:xfrm>
              <a:off x="16981" y="8668"/>
              <a:ext cx="475" cy="490"/>
            </a:xfrm>
            <a:prstGeom prst="ellipse">
              <a:avLst/>
            </a:prstGeom>
            <a:ln>
              <a:solidFill>
                <a:srgbClr val="D6001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9"/>
            <a:srcRect l="15465" t="6709" r="15032" b="21577"/>
            <a:stretch>
              <a:fillRect/>
            </a:stretch>
          </p:blipFill>
          <p:spPr>
            <a:xfrm>
              <a:off x="16737" y="8045"/>
              <a:ext cx="476" cy="484"/>
            </a:xfrm>
            <a:prstGeom prst="ellipse">
              <a:avLst/>
            </a:prstGeom>
            <a:ln>
              <a:solidFill>
                <a:srgbClr val="DEAF1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Imagem 116"/>
            <p:cNvPicPr>
              <a:picLocks noChangeAspect="1"/>
            </p:cNvPicPr>
            <p:nvPr/>
          </p:nvPicPr>
          <p:blipFill>
            <a:blip r:embed="rId9"/>
            <a:srcRect l="15465" t="6709" r="15032" b="21577"/>
            <a:stretch>
              <a:fillRect/>
            </a:stretch>
          </p:blipFill>
          <p:spPr>
            <a:xfrm>
              <a:off x="17155" y="7993"/>
              <a:ext cx="476" cy="484"/>
            </a:xfrm>
            <a:prstGeom prst="ellipse">
              <a:avLst/>
            </a:prstGeom>
            <a:ln>
              <a:solidFill>
                <a:srgbClr val="DEAF1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8" name="Imagem 117"/>
            <p:cNvPicPr>
              <a:picLocks noChangeAspect="1"/>
            </p:cNvPicPr>
            <p:nvPr/>
          </p:nvPicPr>
          <p:blipFill>
            <a:blip r:embed="rId9"/>
            <a:srcRect l="15465" t="6709" r="15032" b="21577"/>
            <a:stretch>
              <a:fillRect/>
            </a:stretch>
          </p:blipFill>
          <p:spPr>
            <a:xfrm>
              <a:off x="16937" y="8245"/>
              <a:ext cx="476" cy="484"/>
            </a:xfrm>
            <a:prstGeom prst="ellipse">
              <a:avLst/>
            </a:prstGeom>
            <a:ln>
              <a:solidFill>
                <a:srgbClr val="DEAF1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3" name="Caixa de Texto 172"/>
          <p:cNvSpPr txBox="1"/>
          <p:nvPr/>
        </p:nvSpPr>
        <p:spPr>
          <a:xfrm rot="18960000">
            <a:off x="5046345" y="36195"/>
            <a:ext cx="2099310" cy="6785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  <a:sym typeface="+mn-ea"/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" name="Retângulo 69"/>
          <p:cNvSpPr/>
          <p:nvPr/>
        </p:nvSpPr>
        <p:spPr>
          <a:xfrm>
            <a:off x="276860" y="4505325"/>
            <a:ext cx="11638280" cy="245554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0000">
                <a:alpha val="0"/>
              </a:srgbClr>
            </a:solidFill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grpSp>
        <p:nvGrpSpPr>
          <p:cNvPr id="124" name="Grupo 123"/>
          <p:cNvGrpSpPr/>
          <p:nvPr/>
        </p:nvGrpSpPr>
        <p:grpSpPr>
          <a:xfrm>
            <a:off x="1651000" y="796925"/>
            <a:ext cx="8890000" cy="4155440"/>
            <a:chOff x="2600" y="1255"/>
            <a:chExt cx="14000" cy="6544"/>
          </a:xfrm>
        </p:grpSpPr>
        <p:sp>
          <p:nvSpPr>
            <p:cNvPr id="68" name="Arredondar Retângulo no Mesmo Canto Lateral 67"/>
            <p:cNvSpPr/>
            <p:nvPr/>
          </p:nvSpPr>
          <p:spPr>
            <a:xfrm>
              <a:off x="9675" y="2219"/>
              <a:ext cx="2672" cy="54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4427" t="41" r="24544"/>
            <a:stretch>
              <a:fillRect/>
            </a:stretch>
          </p:blipFill>
          <p:spPr>
            <a:xfrm flipH="1">
              <a:off x="4275" y="1669"/>
              <a:ext cx="2738" cy="594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82" y="1965"/>
              <a:ext cx="4518" cy="4518"/>
            </a:xfrm>
            <a:prstGeom prst="ellipse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49" name="Grupo 48"/>
            <p:cNvGrpSpPr/>
            <p:nvPr/>
          </p:nvGrpSpPr>
          <p:grpSpPr>
            <a:xfrm rot="0">
              <a:off x="6950" y="1255"/>
              <a:ext cx="2835" cy="6370"/>
              <a:chOff x="3281" y="764"/>
              <a:chExt cx="2835" cy="7026"/>
            </a:xfr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grpSpPr>
          <p:pic>
            <p:nvPicPr>
              <p:cNvPr id="41" name="Imagem 40" descr="buque flolhagem bambum"/>
              <p:cNvPicPr>
                <a:picLocks noChangeAspect="1"/>
              </p:cNvPicPr>
              <p:nvPr/>
            </p:nvPicPr>
            <p:blipFill>
              <a:blip r:embed="rId3"/>
              <a:srcRect l="12478" t="3693" r="12443" b="30760"/>
              <a:stretch>
                <a:fillRect/>
              </a:stretch>
            </p:blipFill>
            <p:spPr>
              <a:xfrm>
                <a:off x="3850" y="764"/>
                <a:ext cx="1927" cy="1682"/>
              </a:xfrm>
              <a:prstGeom prst="roundRect">
                <a:avLst>
                  <a:gd name="adj" fmla="val 50000"/>
                </a:avLst>
              </a:prstGeom>
            </p:spPr>
          </p:pic>
          <p:pic>
            <p:nvPicPr>
              <p:cNvPr id="47" name="Imagem 46"/>
              <p:cNvPicPr>
                <a:picLocks noChangeAspect="1"/>
              </p:cNvPicPr>
              <p:nvPr/>
            </p:nvPicPr>
            <p:blipFill>
              <a:blip r:embed="rId4"/>
              <a:srcRect l="31997" t="10493" r="31288" b="19370"/>
              <a:stretch>
                <a:fillRect/>
              </a:stretch>
            </p:blipFill>
            <p:spPr>
              <a:xfrm>
                <a:off x="3281" y="1828"/>
                <a:ext cx="2835" cy="5962"/>
              </a:xfrm>
              <a:prstGeom prst="round2SameRect">
                <a:avLst>
                  <a:gd name="adj1" fmla="val 49447"/>
                  <a:gd name="adj2" fmla="val 0"/>
                </a:avLst>
              </a:prstGeom>
            </p:spPr>
          </p:pic>
        </p:grpSp>
        <p:grpSp>
          <p:nvGrpSpPr>
            <p:cNvPr id="123" name="Grupo 122"/>
            <p:cNvGrpSpPr/>
            <p:nvPr/>
          </p:nvGrpSpPr>
          <p:grpSpPr>
            <a:xfrm>
              <a:off x="2600" y="1425"/>
              <a:ext cx="3237" cy="6374"/>
              <a:chOff x="2600" y="1425"/>
              <a:chExt cx="3237" cy="6374"/>
            </a:xfrm>
          </p:grpSpPr>
          <p:pic>
            <p:nvPicPr>
              <p:cNvPr id="6" name="Imagem 5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784" y="7158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" name="Imagem 6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2888" y="7167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9" name="Imagem 18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354" y="7167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" name="Imagem 19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784" y="6680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1" name="Imagem 20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2836" y="6680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4" name="Imagem 23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3784" y="6187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5" name="Imagem 24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2799" y="6187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Imagem 25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3354" y="6187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8" name="Imagem 27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3797" y="5609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9" name="Imagem 28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3330" y="5727"/>
                <a:ext cx="648" cy="652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0" name="Imagem 29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2812" y="5074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5" name="Imagem 34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3330" y="5211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7" name="Imagem 36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2799" y="4541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Imagem 37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3797" y="4558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2" name="Imagem 41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3330" y="4666"/>
                <a:ext cx="635" cy="653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6" name="Imagem 45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2836" y="4049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2" name="Imagem 51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3367" y="4141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3" name="Imagem 52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3834" y="3524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6" name="Imagem 55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3784" y="4049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0" name="Imagem 59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3330" y="3719"/>
                <a:ext cx="598" cy="617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1" name="Imagem 60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2933" y="3107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5" name="Imagem 64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3928" y="3107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9" name="Imagem 68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3447" y="3212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1" name="Imagem 70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4049" y="2754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2" name="Imagem 71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3232" y="2754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3" name="Imagem 72"/>
              <p:cNvPicPr>
                <a:picLocks noChangeAspect="1"/>
              </p:cNvPicPr>
              <p:nvPr/>
            </p:nvPicPr>
            <p:blipFill>
              <a:blip r:embed="rId9"/>
              <a:srcRect l="15465" t="6709" r="15032" b="21577"/>
              <a:stretch>
                <a:fillRect/>
              </a:stretch>
            </p:blipFill>
            <p:spPr>
              <a:xfrm>
                <a:off x="3647" y="2754"/>
                <a:ext cx="602" cy="612"/>
              </a:xfrm>
              <a:prstGeom prst="ellipse">
                <a:avLst/>
              </a:prstGeom>
              <a:ln>
                <a:solidFill>
                  <a:srgbClr val="DEAF1B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4" name="Imagem 73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4249" y="2328"/>
                <a:ext cx="647" cy="6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5" name="Imagem 74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397" y="2328"/>
                <a:ext cx="531" cy="524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1" name="Imagem 50"/>
              <p:cNvPicPr>
                <a:picLocks noChangeAspect="1"/>
              </p:cNvPicPr>
              <p:nvPr/>
            </p:nvPicPr>
            <p:blipFill>
              <a:blip r:embed="rId8"/>
              <a:srcRect l="22222" t="15100" r="18211" b="23510"/>
              <a:stretch>
                <a:fillRect/>
              </a:stretch>
            </p:blipFill>
            <p:spPr>
              <a:xfrm>
                <a:off x="2669" y="3497"/>
                <a:ext cx="945" cy="976"/>
              </a:xfrm>
              <a:prstGeom prst="ellipse">
                <a:avLst/>
              </a:prstGeom>
              <a:ln>
                <a:solidFill>
                  <a:srgbClr val="D6001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6" name="Imagem 75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434" y="1922"/>
                <a:ext cx="997" cy="930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79" name="Imagem 78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4530" y="1644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3" name="Imagem 82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4651" y="2184"/>
                <a:ext cx="531" cy="524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4" name="Imagem 83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4249" y="1922"/>
                <a:ext cx="531" cy="524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5" name="Imagem 84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4896" y="1869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6" name="Imagem 85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4896" y="1425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7" name="Imagem 86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5224" y="1524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88" name="Imagem 87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5313" y="1680"/>
                <a:ext cx="525" cy="54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89" name="Grupo 88"/>
              <p:cNvGrpSpPr/>
              <p:nvPr/>
            </p:nvGrpSpPr>
            <p:grpSpPr>
              <a:xfrm rot="20700000">
                <a:off x="3867" y="7127"/>
                <a:ext cx="382" cy="445"/>
                <a:chOff x="1587" y="7919"/>
                <a:chExt cx="1229" cy="1255"/>
              </a:xfrm>
            </p:grpSpPr>
            <p:pic>
              <p:nvPicPr>
                <p:cNvPr id="90" name="Imagem 89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1587" y="8442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1" name="Imagem 90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1966" y="7919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2" name="Imagem 91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2090" y="8442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22" name="Imagem 21"/>
              <p:cNvPicPr/>
              <p:nvPr/>
            </p:nvPicPr>
            <p:blipFill>
              <a:blip r:embed="rId5"/>
              <a:srcRect l="19796" t="11646" r="21103" b="23586"/>
              <a:stretch>
                <a:fillRect/>
              </a:stretch>
            </p:blipFill>
            <p:spPr>
              <a:xfrm>
                <a:off x="3078" y="6693"/>
                <a:ext cx="911" cy="932"/>
              </a:xfrm>
              <a:prstGeom prst="ellipse">
                <a:avLst/>
              </a:prstGeom>
              <a:ln>
                <a:solidFill>
                  <a:srgbClr val="F779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93" name="Grupo 92"/>
              <p:cNvGrpSpPr/>
              <p:nvPr/>
            </p:nvGrpSpPr>
            <p:grpSpPr>
              <a:xfrm rot="1260000">
                <a:off x="3388" y="6001"/>
                <a:ext cx="532" cy="571"/>
                <a:chOff x="1423" y="4139"/>
                <a:chExt cx="1834" cy="1898"/>
              </a:xfrm>
            </p:grpSpPr>
            <p:pic>
              <p:nvPicPr>
                <p:cNvPr id="94" name="Imagem 93"/>
                <p:cNvPicPr>
                  <a:picLocks noChangeAspect="1"/>
                </p:cNvPicPr>
                <p:nvPr/>
              </p:nvPicPr>
              <p:blipFill>
                <a:blip r:embed="rId6"/>
                <a:srcRect l="15911" t="5244" r="15756" b="26089"/>
                <a:stretch>
                  <a:fillRect/>
                </a:stretch>
              </p:blipFill>
              <p:spPr>
                <a:xfrm>
                  <a:off x="1423" y="4977"/>
                  <a:ext cx="1054" cy="1061"/>
                </a:xfrm>
                <a:prstGeom prst="ellipse">
                  <a:avLst/>
                </a:prstGeom>
                <a:ln>
                  <a:solidFill>
                    <a:schemeClr val="accent6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5" name="Imagem 94"/>
                <p:cNvPicPr>
                  <a:picLocks noChangeAspect="1"/>
                </p:cNvPicPr>
                <p:nvPr/>
              </p:nvPicPr>
              <p:blipFill>
                <a:blip r:embed="rId6"/>
                <a:srcRect l="15911" t="5244" r="15756" b="26089"/>
                <a:stretch>
                  <a:fillRect/>
                </a:stretch>
              </p:blipFill>
              <p:spPr>
                <a:xfrm>
                  <a:off x="1638" y="4139"/>
                  <a:ext cx="1054" cy="1061"/>
                </a:xfrm>
                <a:prstGeom prst="ellipse">
                  <a:avLst/>
                </a:prstGeom>
                <a:ln>
                  <a:solidFill>
                    <a:schemeClr val="accent6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6" name="Imagem 95"/>
                <p:cNvPicPr>
                  <a:picLocks noChangeAspect="1"/>
                </p:cNvPicPr>
                <p:nvPr/>
              </p:nvPicPr>
              <p:blipFill>
                <a:blip r:embed="rId6"/>
                <a:srcRect l="15911" t="5244" r="15756" b="26089"/>
                <a:stretch>
                  <a:fillRect/>
                </a:stretch>
              </p:blipFill>
              <p:spPr>
                <a:xfrm>
                  <a:off x="2203" y="4758"/>
                  <a:ext cx="1054" cy="1061"/>
                </a:xfrm>
                <a:prstGeom prst="ellipse">
                  <a:avLst/>
                </a:prstGeom>
                <a:ln>
                  <a:solidFill>
                    <a:schemeClr val="accent6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97" name="Grupo 96"/>
              <p:cNvGrpSpPr/>
              <p:nvPr/>
            </p:nvGrpSpPr>
            <p:grpSpPr>
              <a:xfrm rot="1140000">
                <a:off x="3088" y="4929"/>
                <a:ext cx="544" cy="592"/>
                <a:chOff x="1638" y="1758"/>
                <a:chExt cx="1873" cy="1968"/>
              </a:xfrm>
            </p:grpSpPr>
            <p:pic>
              <p:nvPicPr>
                <p:cNvPr id="98" name="Imagem 97"/>
                <p:cNvPicPr>
                  <a:picLocks noChangeAspect="1"/>
                </p:cNvPicPr>
                <p:nvPr/>
              </p:nvPicPr>
              <p:blipFill>
                <a:blip r:embed="rId7"/>
                <a:srcRect l="14600" t="8400" r="14853" b="18200"/>
                <a:stretch>
                  <a:fillRect/>
                </a:stretch>
              </p:blipFill>
              <p:spPr>
                <a:xfrm>
                  <a:off x="1638" y="2528"/>
                  <a:ext cx="1034" cy="1061"/>
                </a:xfrm>
                <a:prstGeom prst="ellipse">
                  <a:avLst/>
                </a:prstGeom>
                <a:ln>
                  <a:solidFill>
                    <a:srgbClr val="CE8A9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9" name="Imagem 98"/>
                <p:cNvPicPr>
                  <a:picLocks noChangeAspect="1"/>
                </p:cNvPicPr>
                <p:nvPr/>
              </p:nvPicPr>
              <p:blipFill>
                <a:blip r:embed="rId7"/>
                <a:srcRect l="14600" t="8400" r="14853" b="18200"/>
                <a:stretch>
                  <a:fillRect/>
                </a:stretch>
              </p:blipFill>
              <p:spPr>
                <a:xfrm>
                  <a:off x="2203" y="1758"/>
                  <a:ext cx="1034" cy="1061"/>
                </a:xfrm>
                <a:prstGeom prst="ellipse">
                  <a:avLst/>
                </a:prstGeom>
                <a:ln>
                  <a:solidFill>
                    <a:srgbClr val="CE8A9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0" name="Imagem 99"/>
                <p:cNvPicPr>
                  <a:picLocks noChangeAspect="1"/>
                </p:cNvPicPr>
                <p:nvPr/>
              </p:nvPicPr>
              <p:blipFill>
                <a:blip r:embed="rId7"/>
                <a:srcRect l="14600" t="8400" r="14853" b="18200"/>
                <a:stretch>
                  <a:fillRect/>
                </a:stretch>
              </p:blipFill>
              <p:spPr>
                <a:xfrm>
                  <a:off x="2477" y="2666"/>
                  <a:ext cx="1034" cy="1061"/>
                </a:xfrm>
                <a:prstGeom prst="ellipse">
                  <a:avLst/>
                </a:prstGeom>
                <a:ln>
                  <a:solidFill>
                    <a:srgbClr val="CE8A9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27" name="Imagem 26"/>
              <p:cNvPicPr>
                <a:picLocks noChangeAspect="1"/>
              </p:cNvPicPr>
              <p:nvPr/>
            </p:nvPicPr>
            <p:blipFill>
              <a:blip r:embed="rId6"/>
              <a:srcRect l="15911" t="5244" r="15756" b="26089"/>
              <a:stretch>
                <a:fillRect/>
              </a:stretch>
            </p:blipFill>
            <p:spPr>
              <a:xfrm>
                <a:off x="2600" y="5490"/>
                <a:ext cx="935" cy="941"/>
              </a:xfrm>
              <a:prstGeom prst="ellipse">
                <a:avLst/>
              </a:prstGeom>
              <a:ln>
                <a:solidFill>
                  <a:schemeClr val="accent6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3" name="Imagem 32"/>
              <p:cNvPicPr>
                <a:picLocks noChangeAspect="1"/>
              </p:cNvPicPr>
              <p:nvPr/>
            </p:nvPicPr>
            <p:blipFill>
              <a:blip r:embed="rId7"/>
              <a:srcRect l="14600" t="8400" r="14853" b="18200"/>
              <a:stretch>
                <a:fillRect/>
              </a:stretch>
            </p:blipFill>
            <p:spPr>
              <a:xfrm>
                <a:off x="3679" y="4758"/>
                <a:ext cx="972" cy="1000"/>
              </a:xfrm>
              <a:prstGeom prst="ellipse">
                <a:avLst/>
              </a:prstGeom>
              <a:ln>
                <a:solidFill>
                  <a:srgbClr val="CE8A9F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01" name="Grupo 100"/>
              <p:cNvGrpSpPr/>
              <p:nvPr/>
            </p:nvGrpSpPr>
            <p:grpSpPr>
              <a:xfrm rot="19740000">
                <a:off x="3567" y="3989"/>
                <a:ext cx="481" cy="528"/>
                <a:chOff x="1673" y="0"/>
                <a:chExt cx="1658" cy="1757"/>
              </a:xfrm>
            </p:grpSpPr>
            <p:pic>
              <p:nvPicPr>
                <p:cNvPr id="102" name="Imagem 101"/>
                <p:cNvPicPr>
                  <a:picLocks noChangeAspect="1"/>
                </p:cNvPicPr>
                <p:nvPr/>
              </p:nvPicPr>
              <p:blipFill>
                <a:blip r:embed="rId8"/>
                <a:srcRect l="22222" t="15100" r="18211" b="23510"/>
                <a:stretch>
                  <a:fillRect/>
                </a:stretch>
              </p:blipFill>
              <p:spPr>
                <a:xfrm>
                  <a:off x="1673" y="369"/>
                  <a:ext cx="1019" cy="1051"/>
                </a:xfrm>
                <a:prstGeom prst="ellipse">
                  <a:avLst/>
                </a:prstGeom>
                <a:ln>
                  <a:solidFill>
                    <a:srgbClr val="D6001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3" name="Imagem 102"/>
                <p:cNvPicPr>
                  <a:picLocks noChangeAspect="1"/>
                </p:cNvPicPr>
                <p:nvPr/>
              </p:nvPicPr>
              <p:blipFill>
                <a:blip r:embed="rId8"/>
                <a:srcRect l="22222" t="15100" r="18211" b="23510"/>
                <a:stretch>
                  <a:fillRect/>
                </a:stretch>
              </p:blipFill>
              <p:spPr>
                <a:xfrm>
                  <a:off x="2313" y="0"/>
                  <a:ext cx="1019" cy="1051"/>
                </a:xfrm>
                <a:prstGeom prst="ellipse">
                  <a:avLst/>
                </a:prstGeom>
                <a:ln>
                  <a:solidFill>
                    <a:srgbClr val="D6001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4" name="Imagem 103"/>
                <p:cNvPicPr>
                  <a:picLocks noChangeAspect="1"/>
                </p:cNvPicPr>
                <p:nvPr/>
              </p:nvPicPr>
              <p:blipFill>
                <a:blip r:embed="rId8"/>
                <a:srcRect l="22222" t="15100" r="18211" b="23510"/>
                <a:stretch>
                  <a:fillRect/>
                </a:stretch>
              </p:blipFill>
              <p:spPr>
                <a:xfrm>
                  <a:off x="2090" y="707"/>
                  <a:ext cx="1019" cy="1051"/>
                </a:xfrm>
                <a:prstGeom prst="ellipse">
                  <a:avLst/>
                </a:prstGeom>
                <a:ln>
                  <a:solidFill>
                    <a:srgbClr val="D6001F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05" name="Grupo 104"/>
              <p:cNvGrpSpPr/>
              <p:nvPr/>
            </p:nvGrpSpPr>
            <p:grpSpPr>
              <a:xfrm rot="0">
                <a:off x="3291" y="3024"/>
                <a:ext cx="534" cy="562"/>
                <a:chOff x="4039" y="108"/>
                <a:chExt cx="1841" cy="1868"/>
              </a:xfrm>
            </p:grpSpPr>
            <p:pic>
              <p:nvPicPr>
                <p:cNvPr id="106" name="Imagem 105"/>
                <p:cNvPicPr>
                  <a:picLocks noChangeAspect="1"/>
                </p:cNvPicPr>
                <p:nvPr/>
              </p:nvPicPr>
              <p:blipFill>
                <a:blip r:embed="rId9"/>
                <a:srcRect l="15465" t="6709" r="15032" b="21577"/>
                <a:stretch>
                  <a:fillRect/>
                </a:stretch>
              </p:blipFill>
              <p:spPr>
                <a:xfrm>
                  <a:off x="4039" y="585"/>
                  <a:ext cx="1044" cy="1061"/>
                </a:xfrm>
                <a:prstGeom prst="ellipse">
                  <a:avLst/>
                </a:prstGeom>
                <a:ln>
                  <a:solidFill>
                    <a:srgbClr val="DEAF1B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7" name="Imagem 106"/>
                <p:cNvPicPr>
                  <a:picLocks noChangeAspect="1"/>
                </p:cNvPicPr>
                <p:nvPr/>
              </p:nvPicPr>
              <p:blipFill>
                <a:blip r:embed="rId9"/>
                <a:srcRect l="15465" t="6709" r="15032" b="21577"/>
                <a:stretch>
                  <a:fillRect/>
                </a:stretch>
              </p:blipFill>
              <p:spPr>
                <a:xfrm>
                  <a:off x="4836" y="108"/>
                  <a:ext cx="1044" cy="1061"/>
                </a:xfrm>
                <a:prstGeom prst="ellipse">
                  <a:avLst/>
                </a:prstGeom>
                <a:ln>
                  <a:solidFill>
                    <a:srgbClr val="DEAF1B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8" name="Imagem 107"/>
                <p:cNvPicPr>
                  <a:picLocks noChangeAspect="1"/>
                </p:cNvPicPr>
                <p:nvPr/>
              </p:nvPicPr>
              <p:blipFill>
                <a:blip r:embed="rId9"/>
                <a:srcRect l="15465" t="6709" r="15032" b="21577"/>
                <a:stretch>
                  <a:fillRect/>
                </a:stretch>
              </p:blipFill>
              <p:spPr>
                <a:xfrm>
                  <a:off x="4836" y="916"/>
                  <a:ext cx="1044" cy="1061"/>
                </a:xfrm>
                <a:prstGeom prst="ellipse">
                  <a:avLst/>
                </a:prstGeom>
                <a:ln>
                  <a:solidFill>
                    <a:srgbClr val="DEAF1B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109" name="Grupo 108"/>
              <p:cNvGrpSpPr/>
              <p:nvPr/>
            </p:nvGrpSpPr>
            <p:grpSpPr>
              <a:xfrm rot="20700000">
                <a:off x="4382" y="2191"/>
                <a:ext cx="382" cy="445"/>
                <a:chOff x="1587" y="7919"/>
                <a:chExt cx="1229" cy="1255"/>
              </a:xfrm>
            </p:grpSpPr>
            <p:pic>
              <p:nvPicPr>
                <p:cNvPr id="110" name="Imagem 109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1587" y="8442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1" name="Imagem 110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1966" y="7919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12" name="Imagem 111"/>
                <p:cNvPicPr/>
                <p:nvPr/>
              </p:nvPicPr>
              <p:blipFill>
                <a:blip r:embed="rId5"/>
                <a:srcRect l="19796" t="11646" r="21103" b="23586"/>
                <a:stretch>
                  <a:fillRect/>
                </a:stretch>
              </p:blipFill>
              <p:spPr>
                <a:xfrm>
                  <a:off x="2090" y="8442"/>
                  <a:ext cx="726" cy="732"/>
                </a:xfrm>
                <a:prstGeom prst="ellipse">
                  <a:avLst/>
                </a:prstGeom>
                <a:ln>
                  <a:solidFill>
                    <a:srgbClr val="F77900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</p:grpSp>
      <p:grpSp>
        <p:nvGrpSpPr>
          <p:cNvPr id="130" name="Grupo 129"/>
          <p:cNvGrpSpPr/>
          <p:nvPr/>
        </p:nvGrpSpPr>
        <p:grpSpPr>
          <a:xfrm>
            <a:off x="7672070" y="3607435"/>
            <a:ext cx="1428750" cy="2357120"/>
            <a:chOff x="12082" y="5681"/>
            <a:chExt cx="2250" cy="3712"/>
          </a:xfrm>
        </p:grpSpPr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10"/>
            <a:srcRect l="29364" t="178" r="28447" b="232"/>
            <a:stretch>
              <a:fillRect/>
            </a:stretch>
          </p:blipFill>
          <p:spPr>
            <a:xfrm>
              <a:off x="12082" y="6160"/>
              <a:ext cx="2250" cy="3233"/>
            </a:xfrm>
            <a:prstGeom prst="can">
              <a:avLst>
                <a:gd name="adj" fmla="val 25430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9" name="Imagem 128"/>
            <p:cNvPicPr/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4600" t="5017" r="24867" b="5150"/>
            <a:stretch>
              <a:fillRect/>
            </a:stretch>
          </p:blipFill>
          <p:spPr>
            <a:xfrm>
              <a:off x="13611" y="5681"/>
              <a:ext cx="553" cy="837"/>
            </a:xfrm>
            <a:prstGeom prst="rect">
              <a:avLst/>
            </a:prstGeom>
          </p:spPr>
        </p:pic>
        <p:pic>
          <p:nvPicPr>
            <p:cNvPr id="134" name="Imagem 133"/>
            <p:cNvPicPr/>
            <p:nvPr/>
          </p:nvPicPr>
          <p:blipFill>
            <a:blip r:embed="rId12"/>
            <a:srcRect l="4067" t="29946" r="4782" b="26655"/>
            <a:stretch>
              <a:fillRect/>
            </a:stretch>
          </p:blipFill>
          <p:spPr>
            <a:xfrm>
              <a:off x="12612" y="6160"/>
              <a:ext cx="1108" cy="487"/>
            </a:xfrm>
            <a:prstGeom prst="rect">
              <a:avLst/>
            </a:prstGeom>
          </p:spPr>
        </p:pic>
      </p:grpSp>
      <p:grpSp>
        <p:nvGrpSpPr>
          <p:cNvPr id="136" name="Grupo 135"/>
          <p:cNvGrpSpPr/>
          <p:nvPr/>
        </p:nvGrpSpPr>
        <p:grpSpPr>
          <a:xfrm>
            <a:off x="9045575" y="2762885"/>
            <a:ext cx="1200150" cy="3218180"/>
            <a:chOff x="14245" y="4351"/>
            <a:chExt cx="1890" cy="5068"/>
          </a:xfrm>
        </p:grpSpPr>
        <p:pic>
          <p:nvPicPr>
            <p:cNvPr id="137" name="Imagem 136"/>
            <p:cNvPicPr/>
            <p:nvPr/>
          </p:nvPicPr>
          <p:blipFill>
            <a:blip r:embed="rId13">
              <a:clrChange>
                <a:clrFrom>
                  <a:srgbClr val="A6A6A6">
                    <a:alpha val="100000"/>
                  </a:srgbClr>
                </a:clrFrom>
                <a:clrTo>
                  <a:srgbClr val="A6A6A6">
                    <a:alpha val="100000"/>
                    <a:alpha val="0"/>
                  </a:srgbClr>
                </a:clrTo>
              </a:clrChange>
            </a:blip>
            <a:srcRect l="30790" t="14923" r="31959" b="14667"/>
            <a:stretch>
              <a:fillRect/>
            </a:stretch>
          </p:blipFill>
          <p:spPr>
            <a:xfrm>
              <a:off x="14245" y="5947"/>
              <a:ext cx="1890" cy="3473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53" name="Grupo 152"/>
            <p:cNvGrpSpPr/>
            <p:nvPr/>
          </p:nvGrpSpPr>
          <p:grpSpPr>
            <a:xfrm>
              <a:off x="14560" y="4351"/>
              <a:ext cx="1442" cy="1829"/>
              <a:chOff x="13375" y="1630"/>
              <a:chExt cx="3518" cy="4631"/>
            </a:xfrm>
          </p:grpSpPr>
          <p:pic>
            <p:nvPicPr>
              <p:cNvPr id="147" name="Imagem 146"/>
              <p:cNvPicPr/>
              <p:nvPr/>
            </p:nvPicPr>
            <p:blipFill>
              <a:blip r:embed="rId1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4593" t="11230" r="29511" b="6578"/>
              <a:stretch>
                <a:fillRect/>
              </a:stretch>
            </p:blipFill>
            <p:spPr>
              <a:xfrm>
                <a:off x="14245" y="3487"/>
                <a:ext cx="1549" cy="2774"/>
              </a:xfrm>
              <a:prstGeom prst="rect">
                <a:avLst/>
              </a:prstGeom>
            </p:spPr>
          </p:pic>
          <p:grpSp>
            <p:nvGrpSpPr>
              <p:cNvPr id="152" name="Grupo 151"/>
              <p:cNvGrpSpPr/>
              <p:nvPr/>
            </p:nvGrpSpPr>
            <p:grpSpPr>
              <a:xfrm>
                <a:off x="13375" y="1630"/>
                <a:ext cx="3519" cy="2418"/>
                <a:chOff x="13532" y="1613"/>
                <a:chExt cx="3519" cy="2418"/>
              </a:xfrm>
            </p:grpSpPr>
            <p:pic>
              <p:nvPicPr>
                <p:cNvPr id="148" name="Imagem 147"/>
                <p:cNvPicPr/>
                <p:nvPr/>
              </p:nvPicPr>
              <p:blipFill>
                <a:blip r:embed="rId15"/>
                <a:srcRect l="19400" t="13494" r="13302" b="30273"/>
                <a:stretch>
                  <a:fillRect/>
                </a:stretch>
              </p:blipFill>
              <p:spPr>
                <a:xfrm rot="20400000">
                  <a:off x="13532" y="1613"/>
                  <a:ext cx="2506" cy="2341"/>
                </a:xfrm>
                <a:prstGeom prst="rect">
                  <a:avLst/>
                </a:prstGeom>
              </p:spPr>
            </p:pic>
            <p:pic>
              <p:nvPicPr>
                <p:cNvPr id="149" name="Imagem 148"/>
                <p:cNvPicPr/>
                <p:nvPr/>
              </p:nvPicPr>
              <p:blipFill>
                <a:blip r:embed="rId15"/>
                <a:srcRect l="19400" t="13494" r="13302" b="34227"/>
                <a:stretch>
                  <a:fillRect/>
                </a:stretch>
              </p:blipFill>
              <p:spPr>
                <a:xfrm rot="900000">
                  <a:off x="14545" y="1855"/>
                  <a:ext cx="2506" cy="21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0" name="Imagem 139"/>
            <p:cNvPicPr/>
            <p:nvPr/>
          </p:nvPicPr>
          <p:blipFill>
            <a:blip r:embed="rId1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1352" t="69056" r="1352" b="14426"/>
            <a:stretch>
              <a:fillRect/>
            </a:stretch>
          </p:blipFill>
          <p:spPr>
            <a:xfrm>
              <a:off x="14604" y="5947"/>
              <a:ext cx="1190" cy="432"/>
            </a:xfrm>
            <a:prstGeom prst="rect">
              <a:avLst/>
            </a:prstGeom>
          </p:spPr>
        </p:pic>
      </p:grpSp>
      <p:grpSp>
        <p:nvGrpSpPr>
          <p:cNvPr id="9" name="Grupo 8"/>
          <p:cNvGrpSpPr/>
          <p:nvPr/>
        </p:nvGrpSpPr>
        <p:grpSpPr>
          <a:xfrm rot="0">
            <a:off x="3856355" y="3531870"/>
            <a:ext cx="1346200" cy="2291715"/>
            <a:chOff x="6073" y="5562"/>
            <a:chExt cx="2120" cy="3609"/>
          </a:xfrm>
        </p:grpSpPr>
        <p:grpSp>
          <p:nvGrpSpPr>
            <p:cNvPr id="122" name="Grupo 121"/>
            <p:cNvGrpSpPr/>
            <p:nvPr/>
          </p:nvGrpSpPr>
          <p:grpSpPr>
            <a:xfrm rot="0">
              <a:off x="6073" y="6135"/>
              <a:ext cx="2120" cy="3036"/>
              <a:chOff x="16425" y="682"/>
              <a:chExt cx="2120" cy="3036"/>
            </a:xfrm>
          </p:grpSpPr>
          <p:sp>
            <p:nvSpPr>
              <p:cNvPr id="10" name="Lata 9"/>
              <p:cNvSpPr/>
              <p:nvPr/>
            </p:nvSpPr>
            <p:spPr>
              <a:xfrm>
                <a:off x="16425" y="682"/>
                <a:ext cx="2120" cy="3037"/>
              </a:xfrm>
              <a:prstGeom prst="can">
                <a:avLst/>
              </a:prstGeom>
              <a:solidFill>
                <a:srgbClr val="D6001F"/>
              </a:solidFill>
              <a:ln>
                <a:solidFill>
                  <a:srgbClr val="000000">
                    <a:alpha val="0"/>
                  </a:srgb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pt-BR" altLang="en-US"/>
              </a:p>
            </p:txBody>
          </p:sp>
          <p:pic>
            <p:nvPicPr>
              <p:cNvPr id="121" name="Imagem 120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FE0F0A">
                      <a:alpha val="100000"/>
                    </a:srgbClr>
                  </a:clrFrom>
                  <a:clrTo>
                    <a:srgbClr val="FE0F0A">
                      <a:alpha val="100000"/>
                      <a:alpha val="0"/>
                    </a:srgbClr>
                  </a:clrTo>
                </a:clrChange>
              </a:blip>
              <a:srcRect l="24427" t="46427" r="31962" b="734"/>
              <a:stretch>
                <a:fillRect/>
              </a:stretch>
            </p:blipFill>
            <p:spPr>
              <a:xfrm flipH="1">
                <a:off x="16425" y="1194"/>
                <a:ext cx="2119" cy="2330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28" name="Imagem 127"/>
            <p:cNvPicPr/>
            <p:nvPr/>
          </p:nvPicPr>
          <p:blipFill>
            <a:blip r:embed="rId1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24600" t="5017" r="24867" b="5150"/>
            <a:stretch>
              <a:fillRect/>
            </a:stretch>
          </p:blipFill>
          <p:spPr>
            <a:xfrm>
              <a:off x="6221" y="5562"/>
              <a:ext cx="508" cy="869"/>
            </a:xfrm>
            <a:prstGeom prst="rect">
              <a:avLst/>
            </a:prstGeom>
          </p:spPr>
        </p:pic>
        <p:pic>
          <p:nvPicPr>
            <p:cNvPr id="133" name="Imagem 132"/>
            <p:cNvPicPr/>
            <p:nvPr/>
          </p:nvPicPr>
          <p:blipFill>
            <a:blip r:embed="rId12"/>
            <a:srcRect l="4067" t="29946" r="4782" b="26655"/>
            <a:stretch>
              <a:fillRect/>
            </a:stretch>
          </p:blipFill>
          <p:spPr>
            <a:xfrm>
              <a:off x="6538" y="6135"/>
              <a:ext cx="1108" cy="487"/>
            </a:xfrm>
            <a:prstGeom prst="rect">
              <a:avLst/>
            </a:prstGeom>
          </p:spPr>
        </p:pic>
      </p:grpSp>
      <p:grpSp>
        <p:nvGrpSpPr>
          <p:cNvPr id="125" name="Grupo 124"/>
          <p:cNvGrpSpPr/>
          <p:nvPr/>
        </p:nvGrpSpPr>
        <p:grpSpPr>
          <a:xfrm>
            <a:off x="2566035" y="2991485"/>
            <a:ext cx="1209040" cy="2884170"/>
            <a:chOff x="4041" y="4711"/>
            <a:chExt cx="1904" cy="4542"/>
          </a:xfrm>
        </p:grpSpPr>
        <p:sp>
          <p:nvSpPr>
            <p:cNvPr id="43" name="Cubo 42"/>
            <p:cNvSpPr/>
            <p:nvPr/>
          </p:nvSpPr>
          <p:spPr>
            <a:xfrm>
              <a:off x="4041" y="6359"/>
              <a:ext cx="1905" cy="2895"/>
            </a:xfrm>
            <a:prstGeom prst="cube">
              <a:avLst>
                <a:gd name="adj" fmla="val 25774"/>
              </a:avLst>
            </a:prstGeom>
            <a:solidFill>
              <a:schemeClr val="bg2"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grpSp>
          <p:nvGrpSpPr>
            <p:cNvPr id="154" name="Grupo 153"/>
            <p:cNvGrpSpPr/>
            <p:nvPr/>
          </p:nvGrpSpPr>
          <p:grpSpPr>
            <a:xfrm rot="0">
              <a:off x="4457" y="4711"/>
              <a:ext cx="1442" cy="1829"/>
              <a:chOff x="13375" y="1630"/>
              <a:chExt cx="3518" cy="4631"/>
            </a:xfrm>
          </p:grpSpPr>
          <p:pic>
            <p:nvPicPr>
              <p:cNvPr id="155" name="Imagem 154"/>
              <p:cNvPicPr/>
              <p:nvPr/>
            </p:nvPicPr>
            <p:blipFill>
              <a:blip r:embed="rId14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rcRect l="24593" t="11230" r="29511" b="6578"/>
              <a:stretch>
                <a:fillRect/>
              </a:stretch>
            </p:blipFill>
            <p:spPr>
              <a:xfrm>
                <a:off x="14245" y="3487"/>
                <a:ext cx="1549" cy="2774"/>
              </a:xfrm>
              <a:prstGeom prst="rect">
                <a:avLst/>
              </a:prstGeom>
            </p:spPr>
          </p:pic>
          <p:grpSp>
            <p:nvGrpSpPr>
              <p:cNvPr id="156" name="Grupo 155"/>
              <p:cNvGrpSpPr/>
              <p:nvPr/>
            </p:nvGrpSpPr>
            <p:grpSpPr>
              <a:xfrm>
                <a:off x="13375" y="1630"/>
                <a:ext cx="3519" cy="2418"/>
                <a:chOff x="13532" y="1613"/>
                <a:chExt cx="3519" cy="2418"/>
              </a:xfrm>
            </p:grpSpPr>
            <p:pic>
              <p:nvPicPr>
                <p:cNvPr id="157" name="Imagem 156"/>
                <p:cNvPicPr/>
                <p:nvPr/>
              </p:nvPicPr>
              <p:blipFill>
                <a:blip r:embed="rId15"/>
                <a:srcRect l="19400" t="13494" r="13302" b="30273"/>
                <a:stretch>
                  <a:fillRect/>
                </a:stretch>
              </p:blipFill>
              <p:spPr>
                <a:xfrm rot="20400000">
                  <a:off x="13532" y="1613"/>
                  <a:ext cx="2506" cy="2341"/>
                </a:xfrm>
                <a:prstGeom prst="rect">
                  <a:avLst/>
                </a:prstGeom>
              </p:spPr>
            </p:pic>
            <p:pic>
              <p:nvPicPr>
                <p:cNvPr id="158" name="Imagem 157"/>
                <p:cNvPicPr/>
                <p:nvPr/>
              </p:nvPicPr>
              <p:blipFill>
                <a:blip r:embed="rId15"/>
                <a:srcRect l="19400" t="13494" r="13302" b="34227"/>
                <a:stretch>
                  <a:fillRect/>
                </a:stretch>
              </p:blipFill>
              <p:spPr>
                <a:xfrm rot="900000">
                  <a:off x="14545" y="1855"/>
                  <a:ext cx="2506" cy="2177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9" name="Imagem 138"/>
            <p:cNvPicPr/>
            <p:nvPr/>
          </p:nvPicPr>
          <p:blipFill>
            <a:blip r:embed="rId16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1352" t="69056" r="1352" b="14426"/>
            <a:stretch>
              <a:fillRect/>
            </a:stretch>
          </p:blipFill>
          <p:spPr>
            <a:xfrm>
              <a:off x="4313" y="6347"/>
              <a:ext cx="1190" cy="539"/>
            </a:xfrm>
            <a:prstGeom prst="rect">
              <a:avLst/>
            </a:prstGeom>
          </p:spPr>
        </p:pic>
      </p:grpSp>
      <p:grpSp>
        <p:nvGrpSpPr>
          <p:cNvPr id="127" name="Grupo 126"/>
          <p:cNvGrpSpPr/>
          <p:nvPr/>
        </p:nvGrpSpPr>
        <p:grpSpPr>
          <a:xfrm>
            <a:off x="6912610" y="4173220"/>
            <a:ext cx="998220" cy="1953260"/>
            <a:chOff x="10886" y="6572"/>
            <a:chExt cx="1572" cy="3076"/>
          </a:xfrm>
        </p:grpSpPr>
        <p:sp>
          <p:nvSpPr>
            <p:cNvPr id="45" name="Cubo 44"/>
            <p:cNvSpPr/>
            <p:nvPr/>
          </p:nvSpPr>
          <p:spPr>
            <a:xfrm>
              <a:off x="10886" y="6962"/>
              <a:ext cx="1461" cy="2686"/>
            </a:xfrm>
            <a:prstGeom prst="cube">
              <a:avLst>
                <a:gd name="adj" fmla="val 25774"/>
              </a:avLst>
            </a:prstGeom>
            <a:solidFill>
              <a:schemeClr val="bg2"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pic>
          <p:nvPicPr>
            <p:cNvPr id="144" name="Imagem 143"/>
            <p:cNvPicPr/>
            <p:nvPr/>
          </p:nvPicPr>
          <p:blipFill>
            <a:blip r:embed="rId1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4435" t="59815" r="68741" b="21926"/>
            <a:stretch>
              <a:fillRect/>
            </a:stretch>
          </p:blipFill>
          <p:spPr>
            <a:xfrm>
              <a:off x="11372" y="6572"/>
              <a:ext cx="1086" cy="632"/>
            </a:xfrm>
            <a:prstGeom prst="rect">
              <a:avLst/>
            </a:prstGeom>
          </p:spPr>
        </p:pic>
        <p:pic>
          <p:nvPicPr>
            <p:cNvPr id="159" name="Imagem 158"/>
            <p:cNvPicPr/>
            <p:nvPr/>
          </p:nvPicPr>
          <p:blipFill>
            <a:blip r:embed="rId18"/>
            <a:srcRect l="10732" t="27633" r="15887" b="21181"/>
            <a:stretch>
              <a:fillRect/>
            </a:stretch>
          </p:blipFill>
          <p:spPr>
            <a:xfrm>
              <a:off x="11002" y="6886"/>
              <a:ext cx="753" cy="413"/>
            </a:xfrm>
            <a:prstGeom prst="rect">
              <a:avLst/>
            </a:prstGeom>
          </p:spPr>
        </p:pic>
      </p:grpSp>
      <p:grpSp>
        <p:nvGrpSpPr>
          <p:cNvPr id="126" name="Grupo 125"/>
          <p:cNvGrpSpPr/>
          <p:nvPr/>
        </p:nvGrpSpPr>
        <p:grpSpPr>
          <a:xfrm>
            <a:off x="2114550" y="4525645"/>
            <a:ext cx="1010920" cy="1763395"/>
            <a:chOff x="3330" y="7127"/>
            <a:chExt cx="1592" cy="2777"/>
          </a:xfrm>
        </p:grpSpPr>
        <p:sp>
          <p:nvSpPr>
            <p:cNvPr id="44" name="Cubo 43"/>
            <p:cNvSpPr/>
            <p:nvPr/>
          </p:nvSpPr>
          <p:spPr>
            <a:xfrm>
              <a:off x="3330" y="7614"/>
              <a:ext cx="1592" cy="2290"/>
            </a:xfrm>
            <a:prstGeom prst="cube">
              <a:avLst>
                <a:gd name="adj" fmla="val 25774"/>
              </a:avLst>
            </a:prstGeom>
            <a:solidFill>
              <a:schemeClr val="bg2">
                <a:alpha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pic>
          <p:nvPicPr>
            <p:cNvPr id="141" name="Imagem 140"/>
            <p:cNvPicPr/>
            <p:nvPr/>
          </p:nvPicPr>
          <p:blipFill>
            <a:blip r:embed="rId19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7111" t="35981" r="8315" b="40000"/>
            <a:stretch>
              <a:fillRect/>
            </a:stretch>
          </p:blipFill>
          <p:spPr>
            <a:xfrm>
              <a:off x="3514" y="7127"/>
              <a:ext cx="1011" cy="690"/>
            </a:xfrm>
            <a:prstGeom prst="rect">
              <a:avLst/>
            </a:prstGeom>
          </p:spPr>
        </p:pic>
        <p:pic>
          <p:nvPicPr>
            <p:cNvPr id="160" name="Imagem 159"/>
            <p:cNvPicPr/>
            <p:nvPr/>
          </p:nvPicPr>
          <p:blipFill>
            <a:blip r:embed="rId18"/>
            <a:srcRect l="10732" t="27633" r="15887" b="21181"/>
            <a:stretch>
              <a:fillRect/>
            </a:stretch>
          </p:blipFill>
          <p:spPr>
            <a:xfrm>
              <a:off x="3844" y="7573"/>
              <a:ext cx="753" cy="413"/>
            </a:xfrm>
            <a:prstGeom prst="rect">
              <a:avLst/>
            </a:prstGeom>
          </p:spPr>
        </p:pic>
      </p:grpSp>
      <p:grpSp>
        <p:nvGrpSpPr>
          <p:cNvPr id="3" name="Grupo 2"/>
          <p:cNvGrpSpPr/>
          <p:nvPr/>
        </p:nvGrpSpPr>
        <p:grpSpPr>
          <a:xfrm>
            <a:off x="5134610" y="3044190"/>
            <a:ext cx="1922780" cy="3394710"/>
            <a:chOff x="8086" y="4794"/>
            <a:chExt cx="3028" cy="5346"/>
          </a:xfrm>
        </p:grpSpPr>
        <p:grpSp>
          <p:nvGrpSpPr>
            <p:cNvPr id="120" name="Grupo 119"/>
            <p:cNvGrpSpPr/>
            <p:nvPr/>
          </p:nvGrpSpPr>
          <p:grpSpPr>
            <a:xfrm rot="0">
              <a:off x="8086" y="6048"/>
              <a:ext cx="3028" cy="4092"/>
              <a:chOff x="8086" y="6048"/>
              <a:chExt cx="3028" cy="4092"/>
            </a:xfrm>
          </p:grpSpPr>
          <p:grpSp>
            <p:nvGrpSpPr>
              <p:cNvPr id="40" name="Grupo 39"/>
              <p:cNvGrpSpPr/>
              <p:nvPr/>
            </p:nvGrpSpPr>
            <p:grpSpPr>
              <a:xfrm rot="0">
                <a:off x="8086" y="6048"/>
                <a:ext cx="3028" cy="4092"/>
                <a:chOff x="6325" y="6048"/>
                <a:chExt cx="3028" cy="4092"/>
              </a:xfr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32" name="Grupo 31"/>
                <p:cNvGrpSpPr/>
                <p:nvPr/>
              </p:nvGrpSpPr>
              <p:grpSpPr>
                <a:xfrm>
                  <a:off x="6386" y="6048"/>
                  <a:ext cx="2826" cy="4093"/>
                  <a:chOff x="8187" y="6187"/>
                  <a:chExt cx="2826" cy="4093"/>
                </a:xfrm>
              </p:grpSpPr>
              <p:sp>
                <p:nvSpPr>
                  <p:cNvPr id="31" name="Lata 30"/>
                  <p:cNvSpPr/>
                  <p:nvPr/>
                </p:nvSpPr>
                <p:spPr>
                  <a:xfrm>
                    <a:off x="8187" y="9030"/>
                    <a:ext cx="2827" cy="1250"/>
                  </a:xfrm>
                  <a:prstGeom prst="can">
                    <a:avLst>
                      <a:gd name="adj" fmla="val 50000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000000">
                        <a:alpha val="0"/>
                      </a:srgb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pt-BR" altLang="en-US"/>
                  </a:p>
                </p:txBody>
              </p:sp>
              <p:sp>
                <p:nvSpPr>
                  <p:cNvPr id="23" name="Lata 22"/>
                  <p:cNvSpPr/>
                  <p:nvPr/>
                </p:nvSpPr>
                <p:spPr>
                  <a:xfrm>
                    <a:off x="8588" y="6187"/>
                    <a:ext cx="2023" cy="3233"/>
                  </a:xfrm>
                  <a:prstGeom prst="can">
                    <a:avLst>
                      <a:gd name="adj" fmla="val 18141"/>
                    </a:avLst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000000">
                        <a:alpha val="0"/>
                      </a:srgbClr>
                    </a:solidFill>
                  </a:ln>
                </p:spPr>
                <p:style>
                  <a:lnRef idx="2">
                    <a:schemeClr val="accent1">
                      <a:lumMod val="75000"/>
                    </a:schemeClr>
                  </a:lnRef>
                  <a:fillRef idx="1">
                    <a:schemeClr val="accent1"/>
                  </a:fillRef>
                  <a:effectRef idx="0">
                    <a:srgbClr val="FFFFFF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endParaRPr lang="pt-BR" altLang="en-US"/>
                  </a:p>
                </p:txBody>
              </p:sp>
            </p:grpSp>
            <p:pic>
              <p:nvPicPr>
                <p:cNvPr id="34" name="Imagem 33" descr="buque flolhagem bambum"/>
                <p:cNvPicPr>
                  <a:picLocks noChangeAspect="1"/>
                </p:cNvPicPr>
                <p:nvPr/>
              </p:nvPicPr>
              <p:blipFill>
                <a:blip r:embed="rId3"/>
                <a:srcRect l="12478" t="3693" r="12443" b="30760"/>
                <a:stretch>
                  <a:fillRect/>
                </a:stretch>
              </p:blipFill>
              <p:spPr>
                <a:xfrm rot="540000">
                  <a:off x="6325" y="8527"/>
                  <a:ext cx="1136" cy="992"/>
                </a:xfrm>
                <a:prstGeom prst="roundRect">
                  <a:avLst>
                    <a:gd name="adj" fmla="val 50000"/>
                  </a:avLst>
                </a:prstGeom>
                <a:ln>
                  <a:solidFill>
                    <a:srgbClr val="000000">
                      <a:alpha val="0"/>
                    </a:srgb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6" name="Imagem 35" descr="buque flolhagem bambum"/>
                <p:cNvPicPr>
                  <a:picLocks noChangeAspect="1"/>
                </p:cNvPicPr>
                <p:nvPr/>
              </p:nvPicPr>
              <p:blipFill>
                <a:blip r:embed="rId3"/>
                <a:srcRect l="12478" t="3693" r="12443" b="30760"/>
                <a:stretch>
                  <a:fillRect/>
                </a:stretch>
              </p:blipFill>
              <p:spPr>
                <a:xfrm rot="20040000">
                  <a:off x="8137" y="8527"/>
                  <a:ext cx="1216" cy="992"/>
                </a:xfrm>
                <a:prstGeom prst="roundRect">
                  <a:avLst>
                    <a:gd name="adj" fmla="val 50000"/>
                  </a:avLst>
                </a:prstGeom>
                <a:ln>
                  <a:solidFill>
                    <a:srgbClr val="000000">
                      <a:alpha val="0"/>
                    </a:srgb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39" name="Imagem 38" descr="buque flolhagem bambum"/>
                <p:cNvPicPr>
                  <a:picLocks noChangeAspect="1"/>
                </p:cNvPicPr>
                <p:nvPr/>
              </p:nvPicPr>
              <p:blipFill>
                <a:blip r:embed="rId3"/>
                <a:srcRect l="12478" t="3693" r="12443" b="30760"/>
                <a:stretch>
                  <a:fillRect/>
                </a:stretch>
              </p:blipFill>
              <p:spPr>
                <a:xfrm>
                  <a:off x="6988" y="8916"/>
                  <a:ext cx="1624" cy="708"/>
                </a:xfrm>
                <a:prstGeom prst="roundRect">
                  <a:avLst>
                    <a:gd name="adj" fmla="val 50000"/>
                  </a:avLst>
                </a:prstGeom>
                <a:ln>
                  <a:solidFill>
                    <a:srgbClr val="000000">
                      <a:alpha val="0"/>
                    </a:srgb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62" name="Imagem 61"/>
              <p:cNvPicPr/>
              <p:nvPr/>
            </p:nvPicPr>
            <p:blipFill>
              <a:blip r:embed="rId2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1000000">
                <a:off x="10600" y="8825"/>
                <a:ext cx="433" cy="377"/>
              </a:xfrm>
              <a:prstGeom prst="rect">
                <a:avLst/>
              </a:prstGeom>
            </p:spPr>
          </p:pic>
          <p:pic>
            <p:nvPicPr>
              <p:cNvPr id="63" name="Imagem 62"/>
              <p:cNvPicPr/>
              <p:nvPr/>
            </p:nvPicPr>
            <p:blipFill>
              <a:blip r:embed="rId2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1000000">
                <a:off x="9328" y="9118"/>
                <a:ext cx="421" cy="445"/>
              </a:xfrm>
              <a:prstGeom prst="rect">
                <a:avLst/>
              </a:prstGeom>
            </p:spPr>
          </p:pic>
          <p:pic>
            <p:nvPicPr>
              <p:cNvPr id="66" name="Imagem 65"/>
              <p:cNvPicPr/>
              <p:nvPr/>
            </p:nvPicPr>
            <p:blipFill>
              <a:blip r:embed="rId2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780000">
                <a:off x="8700" y="8983"/>
                <a:ext cx="414" cy="438"/>
              </a:xfrm>
              <a:prstGeom prst="rect">
                <a:avLst/>
              </a:prstGeom>
            </p:spPr>
          </p:pic>
          <p:pic>
            <p:nvPicPr>
              <p:cNvPr id="67" name="Imagem 66"/>
              <p:cNvPicPr/>
              <p:nvPr/>
            </p:nvPicPr>
            <p:blipFill>
              <a:blip r:embed="rId20">
                <a:clrChange>
                  <a:clrFrom>
                    <a:srgbClr val="FFFFFF">
                      <a:alpha val="100000"/>
                    </a:srgbClr>
                  </a:clrFrom>
                  <a:clrTo>
                    <a:srgbClr val="FFFFFF">
                      <a:alpha val="100000"/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0640000">
                <a:off x="8240" y="8711"/>
                <a:ext cx="368" cy="403"/>
              </a:xfrm>
              <a:prstGeom prst="rect">
                <a:avLst/>
              </a:prstGeom>
            </p:spPr>
          </p:pic>
        </p:grpSp>
        <p:pic>
          <p:nvPicPr>
            <p:cNvPr id="64" name="Imagem 63"/>
            <p:cNvPicPr/>
            <p:nvPr/>
          </p:nvPicPr>
          <p:blipFill>
            <a:blip r:embed="rId20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780000">
              <a:off x="10030" y="8963"/>
              <a:ext cx="472" cy="471"/>
            </a:xfrm>
            <a:prstGeom prst="rect">
              <a:avLst/>
            </a:prstGeom>
          </p:spPr>
        </p:pic>
        <p:pic>
          <p:nvPicPr>
            <p:cNvPr id="162" name="Imagem 161"/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38" y="4794"/>
              <a:ext cx="1724" cy="1724"/>
            </a:xfrm>
            <a:prstGeom prst="rect">
              <a:avLst/>
            </a:prstGeom>
          </p:spPr>
        </p:pic>
      </p:grpSp>
      <p:pic>
        <p:nvPicPr>
          <p:cNvPr id="164" name="Imagem 163" descr="displey de chao - frutinhas"/>
          <p:cNvPicPr>
            <a:picLocks noChangeAspect="1"/>
          </p:cNvPicPr>
          <p:nvPr/>
        </p:nvPicPr>
        <p:blipFill>
          <a:blip r:embed="rId22"/>
          <a:srcRect l="37818" t="5989" r="40941" b="50695"/>
          <a:stretch>
            <a:fillRect/>
          </a:stretch>
        </p:blipFill>
        <p:spPr>
          <a:xfrm>
            <a:off x="5156200" y="6047105"/>
            <a:ext cx="392430" cy="450215"/>
          </a:xfrm>
          <a:prstGeom prst="rect">
            <a:avLst/>
          </a:prstGeom>
        </p:spPr>
      </p:pic>
      <p:pic>
        <p:nvPicPr>
          <p:cNvPr id="59" name="Imagem 58" descr="displey de chao - frutinhas"/>
          <p:cNvPicPr>
            <a:picLocks noChangeAspect="1"/>
          </p:cNvPicPr>
          <p:nvPr/>
        </p:nvPicPr>
        <p:blipFill>
          <a:blip r:embed="rId22"/>
          <a:srcRect l="20065" t="6354" r="62893" b="50330"/>
          <a:stretch>
            <a:fillRect/>
          </a:stretch>
        </p:blipFill>
        <p:spPr>
          <a:xfrm>
            <a:off x="7156450" y="5354955"/>
            <a:ext cx="791210" cy="1129030"/>
          </a:xfrm>
          <a:prstGeom prst="rect">
            <a:avLst/>
          </a:prstGeom>
        </p:spPr>
      </p:pic>
      <p:sp>
        <p:nvSpPr>
          <p:cNvPr id="2" name="Caixa de Texto 1"/>
          <p:cNvSpPr txBox="1"/>
          <p:nvPr/>
        </p:nvSpPr>
        <p:spPr>
          <a:xfrm>
            <a:off x="6655435" y="1567180"/>
            <a:ext cx="501015" cy="1322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pPr algn="dist">
              <a:lnSpc>
                <a:spcPct val="100000"/>
              </a:lnSpc>
            </a:pPr>
            <a:r>
              <a:rPr lang="pt-BR" altLang="en-US" sz="8000">
                <a:ln w="19050" cmpd="sng">
                  <a:solidFill>
                    <a:schemeClr val="bg1"/>
                  </a:solidFill>
                  <a:prstDash val="solid"/>
                </a:ln>
                <a:noFill/>
                <a:effectLst>
                  <a:glow rad="228600">
                    <a:schemeClr val="bg1">
                      <a:alpha val="40000"/>
                    </a:schemeClr>
                  </a:glow>
                </a:effectLst>
                <a:latin typeface="+mn-ea"/>
                <a:cs typeface="+mn-ea"/>
              </a:rPr>
              <a:t>1</a:t>
            </a:r>
            <a:endParaRPr lang="pt-BR" altLang="en-US" sz="8000">
              <a:ln w="19050" cmpd="sng">
                <a:solidFill>
                  <a:schemeClr val="bg1"/>
                </a:solidFill>
                <a:prstDash val="solid"/>
              </a:ln>
              <a:noFill/>
              <a:effectLst>
                <a:glow rad="228600">
                  <a:schemeClr val="bg1">
                    <a:alpha val="40000"/>
                  </a:schemeClr>
                </a:glow>
              </a:effectLst>
              <a:latin typeface="+mn-ea"/>
              <a:cs typeface="+mn-ea"/>
            </a:endParaRPr>
          </a:p>
        </p:txBody>
      </p:sp>
      <p:grpSp>
        <p:nvGrpSpPr>
          <p:cNvPr id="8" name="Grupo 7"/>
          <p:cNvGrpSpPr/>
          <p:nvPr/>
        </p:nvGrpSpPr>
        <p:grpSpPr>
          <a:xfrm>
            <a:off x="3970655" y="4457700"/>
            <a:ext cx="1065530" cy="1864995"/>
            <a:chOff x="6253" y="7020"/>
            <a:chExt cx="1678" cy="2937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23"/>
            <a:srcRect l="27146" r="24954"/>
            <a:stretch>
              <a:fillRect/>
            </a:stretch>
          </p:blipFill>
          <p:spPr>
            <a:xfrm>
              <a:off x="6253" y="7449"/>
              <a:ext cx="1678" cy="2508"/>
            </a:xfrm>
            <a:prstGeom prst="can">
              <a:avLst>
                <a:gd name="adj" fmla="val 17008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1" name="Imagem 130"/>
            <p:cNvPicPr/>
            <p:nvPr/>
          </p:nvPicPr>
          <p:blipFill>
            <a:blip r:embed="rId18"/>
            <a:srcRect l="10732" t="27633" r="15887" b="21181"/>
            <a:stretch>
              <a:fillRect/>
            </a:stretch>
          </p:blipFill>
          <p:spPr>
            <a:xfrm>
              <a:off x="7013" y="7312"/>
              <a:ext cx="753" cy="413"/>
            </a:xfrm>
            <a:prstGeom prst="rect">
              <a:avLst/>
            </a:prstGeom>
          </p:spPr>
        </p:pic>
        <p:pic>
          <p:nvPicPr>
            <p:cNvPr id="143" name="Imagem 142"/>
            <p:cNvPicPr/>
            <p:nvPr/>
          </p:nvPicPr>
          <p:blipFill>
            <a:blip r:embed="rId17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4435" t="59815" r="68741" b="21926"/>
            <a:stretch>
              <a:fillRect/>
            </a:stretch>
          </p:blipFill>
          <p:spPr>
            <a:xfrm>
              <a:off x="6253" y="7020"/>
              <a:ext cx="1086" cy="632"/>
            </a:xfrm>
            <a:prstGeom prst="rect">
              <a:avLst/>
            </a:prstGeom>
          </p:spPr>
        </p:pic>
      </p:grpSp>
      <p:sp>
        <p:nvSpPr>
          <p:cNvPr id="54" name="Caixa de Texto 53"/>
          <p:cNvSpPr txBox="1"/>
          <p:nvPr/>
        </p:nvSpPr>
        <p:spPr>
          <a:xfrm>
            <a:off x="2794635" y="4701540"/>
            <a:ext cx="1497330" cy="191960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lumMod val="65000"/>
                  </a:schemeClr>
                </a:solidFill>
              </a14:hiddenFill>
            </a:ext>
          </a:extLst>
        </p:spPr>
        <p:txBody>
          <a:bodyPr wrap="square" rtlCol="0" anchor="t" anchorCtr="0">
            <a:noAutofit/>
            <a:scene3d>
              <a:camera prst="orthographicFront"/>
              <a:lightRig rig="threePt" dir="t"/>
            </a:scene3d>
          </a:bodyPr>
          <a:p>
            <a:pPr algn="dist">
              <a:lnSpc>
                <a:spcPct val="80000"/>
              </a:lnSpc>
            </a:pPr>
            <a:r>
              <a:rPr lang="pt-BR" altLang="en-US" sz="16700">
                <a:ln w="19050">
                  <a:solidFill>
                    <a:schemeClr val="bg1"/>
                  </a:solidFill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innerShdw blurRad="25400" dist="38100" dir="13200000">
                    <a:schemeClr val="tx1">
                      <a:lumMod val="95000"/>
                      <a:lumOff val="5000"/>
                      <a:alpha val="30000"/>
                    </a:schemeClr>
                  </a:innerShdw>
                </a:effectLst>
                <a:latin typeface="Consolas" panose="020B0609020204030204" charset="0"/>
                <a:cs typeface="Consolas" panose="020B0609020204030204" charset="0"/>
              </a:rPr>
              <a:t>1</a:t>
            </a:r>
            <a:endParaRPr lang="pt-BR" altLang="en-US" sz="16700">
              <a:ln w="19050">
                <a:solidFill>
                  <a:schemeClr val="bg1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  <a:effectLst>
                <a:innerShdw blurRad="25400" dist="38100" dir="13200000">
                  <a:schemeClr val="tx1">
                    <a:lumMod val="95000"/>
                    <a:lumOff val="5000"/>
                    <a:alpha val="30000"/>
                  </a:schemeClr>
                </a:innerShdw>
              </a:effectLst>
              <a:latin typeface="Consolas" panose="020B0609020204030204" charset="0"/>
              <a:cs typeface="Consolas" panose="020B0609020204030204" charset="0"/>
            </a:endParaRPr>
          </a:p>
        </p:txBody>
      </p:sp>
      <p:grpSp>
        <p:nvGrpSpPr>
          <p:cNvPr id="58" name="Grupo 57"/>
          <p:cNvGrpSpPr/>
          <p:nvPr/>
        </p:nvGrpSpPr>
        <p:grpSpPr>
          <a:xfrm rot="420000">
            <a:off x="2515235" y="5325110"/>
            <a:ext cx="857250" cy="1200150"/>
            <a:chOff x="3558" y="2026"/>
            <a:chExt cx="1710" cy="2460"/>
          </a:xfrm>
        </p:grpSpPr>
        <p:sp>
          <p:nvSpPr>
            <p:cNvPr id="57" name="Elipse 56"/>
            <p:cNvSpPr/>
            <p:nvPr/>
          </p:nvSpPr>
          <p:spPr>
            <a:xfrm>
              <a:off x="3986" y="2850"/>
              <a:ext cx="855" cy="58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pt-BR" altLang="en-US"/>
            </a:p>
          </p:txBody>
        </p:sp>
        <p:pic>
          <p:nvPicPr>
            <p:cNvPr id="55" name="Imagem 54" descr="displey de chao - frutinhas"/>
            <p:cNvPicPr>
              <a:picLocks noChangeAspect="1"/>
            </p:cNvPicPr>
            <p:nvPr/>
          </p:nvPicPr>
          <p:blipFill>
            <a:blip r:embed="rId22"/>
            <a:srcRect l="1962" t="6239" r="80921" b="49911"/>
            <a:stretch>
              <a:fillRect/>
            </a:stretch>
          </p:blipFill>
          <p:spPr>
            <a:xfrm>
              <a:off x="3558" y="2026"/>
              <a:ext cx="1710" cy="2460"/>
            </a:xfrm>
            <a:prstGeom prst="rect">
              <a:avLst/>
            </a:prstGeom>
          </p:spPr>
        </p:pic>
      </p:grpSp>
      <p:grpSp>
        <p:nvGrpSpPr>
          <p:cNvPr id="135" name="Grupo 134"/>
          <p:cNvGrpSpPr/>
          <p:nvPr/>
        </p:nvGrpSpPr>
        <p:grpSpPr>
          <a:xfrm>
            <a:off x="8916670" y="4420870"/>
            <a:ext cx="1111885" cy="1921510"/>
            <a:chOff x="14042" y="6962"/>
            <a:chExt cx="1751" cy="3026"/>
          </a:xfrm>
        </p:grpSpPr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24"/>
            <a:srcRect l="29095" r="27766"/>
            <a:stretch>
              <a:fillRect/>
            </a:stretch>
          </p:blipFill>
          <p:spPr>
            <a:xfrm>
              <a:off x="14042" y="7480"/>
              <a:ext cx="1678" cy="2508"/>
            </a:xfrm>
            <a:prstGeom prst="can">
              <a:avLst>
                <a:gd name="adj" fmla="val 24245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2" name="Imagem 131"/>
            <p:cNvPicPr/>
            <p:nvPr/>
          </p:nvPicPr>
          <p:blipFill>
            <a:blip r:embed="rId18"/>
            <a:srcRect l="10732" t="27633" r="15887" b="21181"/>
            <a:stretch>
              <a:fillRect/>
            </a:stretch>
          </p:blipFill>
          <p:spPr>
            <a:xfrm>
              <a:off x="14164" y="7358"/>
              <a:ext cx="753" cy="413"/>
            </a:xfrm>
            <a:prstGeom prst="rect">
              <a:avLst/>
            </a:prstGeom>
          </p:spPr>
        </p:pic>
        <p:pic>
          <p:nvPicPr>
            <p:cNvPr id="142" name="Imagem 141"/>
            <p:cNvPicPr/>
            <p:nvPr/>
          </p:nvPicPr>
          <p:blipFill>
            <a:blip r:embed="rId19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</a:blip>
            <a:srcRect l="57111" t="35981" r="8315" b="40000"/>
            <a:stretch>
              <a:fillRect/>
            </a:stretch>
          </p:blipFill>
          <p:spPr>
            <a:xfrm>
              <a:off x="14783" y="6962"/>
              <a:ext cx="1011" cy="690"/>
            </a:xfrm>
            <a:prstGeom prst="rect">
              <a:avLst/>
            </a:prstGeom>
          </p:spPr>
        </p:pic>
      </p:grpSp>
      <p:grpSp>
        <p:nvGrpSpPr>
          <p:cNvPr id="119" name="Grupo 118"/>
          <p:cNvGrpSpPr/>
          <p:nvPr/>
        </p:nvGrpSpPr>
        <p:grpSpPr>
          <a:xfrm rot="180000">
            <a:off x="9782175" y="4591050"/>
            <a:ext cx="1078230" cy="2051685"/>
            <a:chOff x="16314" y="7993"/>
            <a:chExt cx="1360" cy="2417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6"/>
            <a:srcRect l="15911" t="5244" r="15756" b="26089"/>
            <a:stretch>
              <a:fillRect/>
            </a:stretch>
          </p:blipFill>
          <p:spPr>
            <a:xfrm rot="1320000">
              <a:off x="16516" y="9262"/>
              <a:ext cx="497" cy="500"/>
            </a:xfrm>
            <a:prstGeom prst="ellipse">
              <a:avLst/>
            </a:prstGeom>
            <a:ln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m 4"/>
            <p:cNvPicPr/>
            <p:nvPr/>
          </p:nvPicPr>
          <p:blipFill>
            <a:blip r:embed="rId5"/>
            <a:srcRect l="19796" t="11646" r="21103" b="23586"/>
            <a:stretch>
              <a:fillRect/>
            </a:stretch>
          </p:blipFill>
          <p:spPr>
            <a:xfrm rot="1320000">
              <a:off x="16314" y="9652"/>
              <a:ext cx="533" cy="511"/>
            </a:xfrm>
            <a:prstGeom prst="ellipse">
              <a:avLst/>
            </a:prstGeom>
            <a:ln>
              <a:solidFill>
                <a:srgbClr val="F779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Imagem 11"/>
            <p:cNvPicPr/>
            <p:nvPr/>
          </p:nvPicPr>
          <p:blipFill>
            <a:blip r:embed="rId5"/>
            <a:srcRect l="19796" t="11646" r="21103" b="23586"/>
            <a:stretch>
              <a:fillRect/>
            </a:stretch>
          </p:blipFill>
          <p:spPr>
            <a:xfrm rot="1320000">
              <a:off x="16847" y="9785"/>
              <a:ext cx="533" cy="511"/>
            </a:xfrm>
            <a:prstGeom prst="ellipse">
              <a:avLst/>
            </a:prstGeom>
            <a:ln>
              <a:solidFill>
                <a:srgbClr val="F779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8" name="Imagem 47"/>
            <p:cNvPicPr/>
            <p:nvPr/>
          </p:nvPicPr>
          <p:blipFill>
            <a:blip r:embed="rId5"/>
            <a:srcRect l="19796" t="11646" r="21103" b="23586"/>
            <a:stretch>
              <a:fillRect/>
            </a:stretch>
          </p:blipFill>
          <p:spPr>
            <a:xfrm rot="1320000">
              <a:off x="16496" y="9899"/>
              <a:ext cx="533" cy="511"/>
            </a:xfrm>
            <a:prstGeom prst="ellipse">
              <a:avLst/>
            </a:prstGeom>
            <a:ln>
              <a:solidFill>
                <a:srgbClr val="F7790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Imagem 76"/>
            <p:cNvPicPr>
              <a:picLocks noChangeAspect="1"/>
            </p:cNvPicPr>
            <p:nvPr/>
          </p:nvPicPr>
          <p:blipFill>
            <a:blip r:embed="rId6"/>
            <a:srcRect l="15911" t="5244" r="15756" b="26089"/>
            <a:stretch>
              <a:fillRect/>
            </a:stretch>
          </p:blipFill>
          <p:spPr>
            <a:xfrm rot="1320000">
              <a:off x="17013" y="9296"/>
              <a:ext cx="497" cy="500"/>
            </a:xfrm>
            <a:prstGeom prst="ellipse">
              <a:avLst/>
            </a:prstGeom>
            <a:ln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6"/>
            <a:srcRect l="15911" t="5244" r="15756" b="26089"/>
            <a:stretch>
              <a:fillRect/>
            </a:stretch>
          </p:blipFill>
          <p:spPr>
            <a:xfrm rot="1320000">
              <a:off x="16744" y="9459"/>
              <a:ext cx="497" cy="500"/>
            </a:xfrm>
            <a:prstGeom prst="ellipse">
              <a:avLst/>
            </a:prstGeom>
            <a:ln>
              <a:solidFill>
                <a:schemeClr val="accent6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Imagem 79"/>
            <p:cNvPicPr>
              <a:picLocks noChangeAspect="1"/>
            </p:cNvPicPr>
            <p:nvPr/>
          </p:nvPicPr>
          <p:blipFill>
            <a:blip r:embed="rId7"/>
            <a:srcRect l="14600" t="8400" r="14853" b="18200"/>
            <a:stretch>
              <a:fillRect/>
            </a:stretch>
          </p:blipFill>
          <p:spPr>
            <a:xfrm rot="1320000">
              <a:off x="16637" y="8883"/>
              <a:ext cx="486" cy="500"/>
            </a:xfrm>
            <a:prstGeom prst="ellipse">
              <a:avLst/>
            </a:prstGeom>
            <a:ln>
              <a:solidFill>
                <a:srgbClr val="CE8A9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7"/>
            <a:srcRect l="14600" t="8400" r="14853" b="18200"/>
            <a:stretch>
              <a:fillRect/>
            </a:stretch>
          </p:blipFill>
          <p:spPr>
            <a:xfrm rot="1320000">
              <a:off x="17170" y="8837"/>
              <a:ext cx="486" cy="500"/>
            </a:xfrm>
            <a:prstGeom prst="ellipse">
              <a:avLst/>
            </a:prstGeom>
            <a:ln>
              <a:solidFill>
                <a:srgbClr val="CE8A9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Imagem 81"/>
            <p:cNvPicPr>
              <a:picLocks noChangeAspect="1"/>
            </p:cNvPicPr>
            <p:nvPr/>
          </p:nvPicPr>
          <p:blipFill>
            <a:blip r:embed="rId7"/>
            <a:srcRect l="14600" t="8400" r="14853" b="18200"/>
            <a:stretch>
              <a:fillRect/>
            </a:stretch>
          </p:blipFill>
          <p:spPr>
            <a:xfrm rot="1320000">
              <a:off x="16892" y="8991"/>
              <a:ext cx="486" cy="500"/>
            </a:xfrm>
            <a:prstGeom prst="ellipse">
              <a:avLst/>
            </a:prstGeom>
            <a:ln>
              <a:solidFill>
                <a:srgbClr val="CE8A9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3" name="Imagem 112"/>
            <p:cNvPicPr>
              <a:picLocks noChangeAspect="1"/>
            </p:cNvPicPr>
            <p:nvPr/>
          </p:nvPicPr>
          <p:blipFill>
            <a:blip r:embed="rId8"/>
            <a:srcRect l="22222" t="15100" r="18211" b="23510"/>
            <a:stretch>
              <a:fillRect/>
            </a:stretch>
          </p:blipFill>
          <p:spPr>
            <a:xfrm>
              <a:off x="16724" y="8444"/>
              <a:ext cx="475" cy="490"/>
            </a:xfrm>
            <a:prstGeom prst="ellipse">
              <a:avLst/>
            </a:prstGeom>
            <a:ln>
              <a:solidFill>
                <a:srgbClr val="D6001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4" name="Imagem 113"/>
            <p:cNvPicPr>
              <a:picLocks noChangeAspect="1"/>
            </p:cNvPicPr>
            <p:nvPr/>
          </p:nvPicPr>
          <p:blipFill>
            <a:blip r:embed="rId8"/>
            <a:srcRect l="22222" t="15100" r="18211" b="23510"/>
            <a:stretch>
              <a:fillRect/>
            </a:stretch>
          </p:blipFill>
          <p:spPr>
            <a:xfrm>
              <a:off x="17199" y="8453"/>
              <a:ext cx="475" cy="490"/>
            </a:xfrm>
            <a:prstGeom prst="ellipse">
              <a:avLst/>
            </a:prstGeom>
            <a:ln>
              <a:solidFill>
                <a:srgbClr val="D6001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5" name="Imagem 114"/>
            <p:cNvPicPr>
              <a:picLocks noChangeAspect="1"/>
            </p:cNvPicPr>
            <p:nvPr/>
          </p:nvPicPr>
          <p:blipFill>
            <a:blip r:embed="rId8"/>
            <a:srcRect l="22222" t="15100" r="18211" b="23510"/>
            <a:stretch>
              <a:fillRect/>
            </a:stretch>
          </p:blipFill>
          <p:spPr>
            <a:xfrm>
              <a:off x="16981" y="8668"/>
              <a:ext cx="475" cy="490"/>
            </a:xfrm>
            <a:prstGeom prst="ellipse">
              <a:avLst/>
            </a:prstGeom>
            <a:ln>
              <a:solidFill>
                <a:srgbClr val="D6001F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6" name="Imagem 115"/>
            <p:cNvPicPr>
              <a:picLocks noChangeAspect="1"/>
            </p:cNvPicPr>
            <p:nvPr/>
          </p:nvPicPr>
          <p:blipFill>
            <a:blip r:embed="rId9"/>
            <a:srcRect l="15465" t="6709" r="15032" b="21577"/>
            <a:stretch>
              <a:fillRect/>
            </a:stretch>
          </p:blipFill>
          <p:spPr>
            <a:xfrm>
              <a:off x="16737" y="8045"/>
              <a:ext cx="476" cy="484"/>
            </a:xfrm>
            <a:prstGeom prst="ellipse">
              <a:avLst/>
            </a:prstGeom>
            <a:ln>
              <a:solidFill>
                <a:srgbClr val="DEAF1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7" name="Imagem 116"/>
            <p:cNvPicPr>
              <a:picLocks noChangeAspect="1"/>
            </p:cNvPicPr>
            <p:nvPr/>
          </p:nvPicPr>
          <p:blipFill>
            <a:blip r:embed="rId9"/>
            <a:srcRect l="15465" t="6709" r="15032" b="21577"/>
            <a:stretch>
              <a:fillRect/>
            </a:stretch>
          </p:blipFill>
          <p:spPr>
            <a:xfrm>
              <a:off x="17155" y="7993"/>
              <a:ext cx="476" cy="484"/>
            </a:xfrm>
            <a:prstGeom prst="ellipse">
              <a:avLst/>
            </a:prstGeom>
            <a:ln>
              <a:solidFill>
                <a:srgbClr val="DEAF1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8" name="Imagem 117"/>
            <p:cNvPicPr>
              <a:picLocks noChangeAspect="1"/>
            </p:cNvPicPr>
            <p:nvPr/>
          </p:nvPicPr>
          <p:blipFill>
            <a:blip r:embed="rId9"/>
            <a:srcRect l="15465" t="6709" r="15032" b="21577"/>
            <a:stretch>
              <a:fillRect/>
            </a:stretch>
          </p:blipFill>
          <p:spPr>
            <a:xfrm>
              <a:off x="16937" y="8245"/>
              <a:ext cx="476" cy="484"/>
            </a:xfrm>
            <a:prstGeom prst="ellipse">
              <a:avLst/>
            </a:prstGeom>
            <a:ln>
              <a:solidFill>
                <a:srgbClr val="DEAF1B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3" name="Caixa de Texto 172"/>
          <p:cNvSpPr txBox="1"/>
          <p:nvPr/>
        </p:nvSpPr>
        <p:spPr>
          <a:xfrm rot="18960000">
            <a:off x="5046345" y="36195"/>
            <a:ext cx="2099310" cy="67856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  <a:sym typeface="+mn-ea"/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>
              <a:lnSpc>
                <a:spcPct val="300000"/>
              </a:lnSpc>
            </a:pPr>
            <a:r>
              <a:rPr lang="pt-BR" altLang="en-US" sz="1600">
                <a:solidFill>
                  <a:schemeClr val="tx1">
                    <a:alpha val="13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sym typeface="+mn-ea"/>
              </a:rPr>
              <a:t>@MAR_CYELE_LIMA</a:t>
            </a:r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endParaRPr lang="pt-BR" altLang="en-US" sz="1600">
              <a:solidFill>
                <a:schemeClr val="tx1">
                  <a:alpha val="13000"/>
                </a:schemeClr>
              </a:solidFill>
              <a:effectLst>
                <a:glow>
                  <a:schemeClr val="accent1"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427</Words>
  <Application>WPS Presentation</Application>
  <PresentationFormat>宽屏</PresentationFormat>
  <Paragraphs>40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Arial</vt:lpstr>
      <vt:lpstr>SimSun</vt:lpstr>
      <vt:lpstr>Wingdings</vt:lpstr>
      <vt:lpstr>Calibri Light</vt:lpstr>
      <vt:lpstr>Consolas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GOLDENTEC</cp:lastModifiedBy>
  <cp:revision>11</cp:revision>
  <dcterms:created xsi:type="dcterms:W3CDTF">2025-06-11T18:10:00Z</dcterms:created>
  <dcterms:modified xsi:type="dcterms:W3CDTF">2025-06-16T15:40:50Z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1046-12.2.0.21546</vt:lpwstr>
  </property>
  <property fmtid="{D5CDD505-2E9C-101B-9397-08002B2CF9AE}" pid="3" name="ICV">
    <vt:lpwstr>728FE7144D1E48969B3A17C4F53C52A7_13</vt:lpwstr>
  </property>
</Properties>
</file>